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68" r:id="rId3"/>
    <p:sldId id="269" r:id="rId4"/>
    <p:sldId id="273" r:id="rId5"/>
  </p:sldIdLst>
  <p:sldSz cx="12192000" cy="6858000"/>
  <p:notesSz cx="6858000" cy="91440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53AAA8-2186-4529-990D-19BB8026286F}" v="15" dt="2022-12-01T14:49:21.0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7487" autoAdjust="0"/>
  </p:normalViewPr>
  <p:slideViewPr>
    <p:cSldViewPr snapToGrid="0">
      <p:cViewPr varScale="1">
        <p:scale>
          <a:sx n="63" d="100"/>
          <a:sy n="63" d="100"/>
        </p:scale>
        <p:origin x="804" y="56"/>
      </p:cViewPr>
      <p:guideLst/>
    </p:cSldViewPr>
  </p:slid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Maria Rajala" userId="15effbfba73eb1c9" providerId="LiveId" clId="{F753AAA8-2186-4529-990D-19BB8026286F}"/>
    <pc:docChg chg="undo custSel delSld modSld">
      <pc:chgData name="Laura Maria Rajala" userId="15effbfba73eb1c9" providerId="LiveId" clId="{F753AAA8-2186-4529-990D-19BB8026286F}" dt="2022-12-01T14:49:26.701" v="196" actId="113"/>
      <pc:docMkLst>
        <pc:docMk/>
      </pc:docMkLst>
      <pc:sldChg chg="modSp mod">
        <pc:chgData name="Laura Maria Rajala" userId="15effbfba73eb1c9" providerId="LiveId" clId="{F753AAA8-2186-4529-990D-19BB8026286F}" dt="2022-12-01T14:14:39.160" v="9" actId="20577"/>
        <pc:sldMkLst>
          <pc:docMk/>
          <pc:sldMk cId="322398974" sldId="256"/>
        </pc:sldMkLst>
        <pc:spChg chg="mod">
          <ac:chgData name="Laura Maria Rajala" userId="15effbfba73eb1c9" providerId="LiveId" clId="{F753AAA8-2186-4529-990D-19BB8026286F}" dt="2022-12-01T14:14:39.160" v="9" actId="20577"/>
          <ac:spMkLst>
            <pc:docMk/>
            <pc:sldMk cId="322398974" sldId="256"/>
            <ac:spMk id="6" creationId="{8BD0DFB2-D770-9007-1196-3AE312D13221}"/>
          </ac:spMkLst>
        </pc:spChg>
      </pc:sldChg>
      <pc:sldChg chg="addSp delSp modSp mod modClrScheme chgLayout">
        <pc:chgData name="Laura Maria Rajala" userId="15effbfba73eb1c9" providerId="LiveId" clId="{F753AAA8-2186-4529-990D-19BB8026286F}" dt="2022-12-01T14:19:51.877" v="82" actId="14100"/>
        <pc:sldMkLst>
          <pc:docMk/>
          <pc:sldMk cId="153491007" sldId="268"/>
        </pc:sldMkLst>
        <pc:spChg chg="del">
          <ac:chgData name="Laura Maria Rajala" userId="15effbfba73eb1c9" providerId="LiveId" clId="{F753AAA8-2186-4529-990D-19BB8026286F}" dt="2022-12-01T14:15:53.524" v="10" actId="478"/>
          <ac:spMkLst>
            <pc:docMk/>
            <pc:sldMk cId="153491007" sldId="268"/>
            <ac:spMk id="12" creationId="{65CD8775-EF70-A566-CC84-C0B9A04C5B00}"/>
          </ac:spMkLst>
        </pc:spChg>
        <pc:spChg chg="del">
          <ac:chgData name="Laura Maria Rajala" userId="15effbfba73eb1c9" providerId="LiveId" clId="{F753AAA8-2186-4529-990D-19BB8026286F}" dt="2022-12-01T14:15:53.524" v="10" actId="478"/>
          <ac:spMkLst>
            <pc:docMk/>
            <pc:sldMk cId="153491007" sldId="268"/>
            <ac:spMk id="15" creationId="{27B5AE48-348C-A961-501A-5E1A23D6BF22}"/>
          </ac:spMkLst>
        </pc:spChg>
        <pc:spChg chg="del">
          <ac:chgData name="Laura Maria Rajala" userId="15effbfba73eb1c9" providerId="LiveId" clId="{F753AAA8-2186-4529-990D-19BB8026286F}" dt="2022-12-01T14:15:53.524" v="10" actId="478"/>
          <ac:spMkLst>
            <pc:docMk/>
            <pc:sldMk cId="153491007" sldId="268"/>
            <ac:spMk id="17" creationId="{7F65E92D-99B3-3D0C-23A0-53C2F83C1DFA}"/>
          </ac:spMkLst>
        </pc:spChg>
        <pc:spChg chg="del">
          <ac:chgData name="Laura Maria Rajala" userId="15effbfba73eb1c9" providerId="LiveId" clId="{F753AAA8-2186-4529-990D-19BB8026286F}" dt="2022-12-01T14:15:53.524" v="10" actId="478"/>
          <ac:spMkLst>
            <pc:docMk/>
            <pc:sldMk cId="153491007" sldId="268"/>
            <ac:spMk id="20" creationId="{6D6D54A5-4031-7B25-8A34-00747D40CD83}"/>
          </ac:spMkLst>
        </pc:spChg>
        <pc:spChg chg="del">
          <ac:chgData name="Laura Maria Rajala" userId="15effbfba73eb1c9" providerId="LiveId" clId="{F753AAA8-2186-4529-990D-19BB8026286F}" dt="2022-12-01T14:15:53.524" v="10" actId="478"/>
          <ac:spMkLst>
            <pc:docMk/>
            <pc:sldMk cId="153491007" sldId="268"/>
            <ac:spMk id="22" creationId="{78EF1C53-AF1F-1261-7F81-7DFD6E3E3E05}"/>
          </ac:spMkLst>
        </pc:spChg>
        <pc:spChg chg="add mod">
          <ac:chgData name="Laura Maria Rajala" userId="15effbfba73eb1c9" providerId="LiveId" clId="{F753AAA8-2186-4529-990D-19BB8026286F}" dt="2022-12-01T14:19:30.377" v="76" actId="27636"/>
          <ac:spMkLst>
            <pc:docMk/>
            <pc:sldMk cId="153491007" sldId="268"/>
            <ac:spMk id="24" creationId="{93905DFC-AB89-B83A-CC6D-2124D0990E41}"/>
          </ac:spMkLst>
        </pc:spChg>
        <pc:spChg chg="add mod ord">
          <ac:chgData name="Laura Maria Rajala" userId="15effbfba73eb1c9" providerId="LiveId" clId="{F753AAA8-2186-4529-990D-19BB8026286F}" dt="2022-12-01T14:19:48.880" v="81" actId="1076"/>
          <ac:spMkLst>
            <pc:docMk/>
            <pc:sldMk cId="153491007" sldId="268"/>
            <ac:spMk id="26" creationId="{99A955BB-0102-18DE-6186-3B5CDCB72262}"/>
          </ac:spMkLst>
        </pc:spChg>
        <pc:picChg chg="del">
          <ac:chgData name="Laura Maria Rajala" userId="15effbfba73eb1c9" providerId="LiveId" clId="{F753AAA8-2186-4529-990D-19BB8026286F}" dt="2022-12-01T14:15:53.524" v="10" actId="478"/>
          <ac:picMkLst>
            <pc:docMk/>
            <pc:sldMk cId="153491007" sldId="268"/>
            <ac:picMk id="13" creationId="{BCDEDEF8-2522-8AF8-99D7-3CC0472CF2B2}"/>
          </ac:picMkLst>
        </pc:picChg>
        <pc:picChg chg="add mod">
          <ac:chgData name="Laura Maria Rajala" userId="15effbfba73eb1c9" providerId="LiveId" clId="{F753AAA8-2186-4529-990D-19BB8026286F}" dt="2022-12-01T14:19:51.877" v="82" actId="14100"/>
          <ac:picMkLst>
            <pc:docMk/>
            <pc:sldMk cId="153491007" sldId="268"/>
            <ac:picMk id="27" creationId="{D726A37D-2244-3617-FE1A-0F1AE3E6AB74}"/>
          </ac:picMkLst>
        </pc:picChg>
      </pc:sldChg>
      <pc:sldChg chg="addSp delSp modSp mod">
        <pc:chgData name="Laura Maria Rajala" userId="15effbfba73eb1c9" providerId="LiveId" clId="{F753AAA8-2186-4529-990D-19BB8026286F}" dt="2022-12-01T14:34:15.317" v="153" actId="1076"/>
        <pc:sldMkLst>
          <pc:docMk/>
          <pc:sldMk cId="2127580902" sldId="269"/>
        </pc:sldMkLst>
        <pc:spChg chg="del">
          <ac:chgData name="Laura Maria Rajala" userId="15effbfba73eb1c9" providerId="LiveId" clId="{F753AAA8-2186-4529-990D-19BB8026286F}" dt="2022-12-01T14:20:06.632" v="83" actId="478"/>
          <ac:spMkLst>
            <pc:docMk/>
            <pc:sldMk cId="2127580902" sldId="269"/>
            <ac:spMk id="12" creationId="{D7FC7525-BCA3-6511-E050-9D66B4078957}"/>
          </ac:spMkLst>
        </pc:spChg>
        <pc:spChg chg="del">
          <ac:chgData name="Laura Maria Rajala" userId="15effbfba73eb1c9" providerId="LiveId" clId="{F753AAA8-2186-4529-990D-19BB8026286F}" dt="2022-12-01T14:20:06.632" v="83" actId="478"/>
          <ac:spMkLst>
            <pc:docMk/>
            <pc:sldMk cId="2127580902" sldId="269"/>
            <ac:spMk id="15" creationId="{57C65198-1162-70DE-94E3-EB2F45272735}"/>
          </ac:spMkLst>
        </pc:spChg>
        <pc:spChg chg="del">
          <ac:chgData name="Laura Maria Rajala" userId="15effbfba73eb1c9" providerId="LiveId" clId="{F753AAA8-2186-4529-990D-19BB8026286F}" dt="2022-12-01T14:20:06.632" v="83" actId="478"/>
          <ac:spMkLst>
            <pc:docMk/>
            <pc:sldMk cId="2127580902" sldId="269"/>
            <ac:spMk id="17" creationId="{F4D62D25-83BC-A7FB-8A8F-105F9E1D9990}"/>
          </ac:spMkLst>
        </pc:spChg>
        <pc:spChg chg="add mod">
          <ac:chgData name="Laura Maria Rajala" userId="15effbfba73eb1c9" providerId="LiveId" clId="{F753AAA8-2186-4529-990D-19BB8026286F}" dt="2022-12-01T14:25:40.873" v="97" actId="1076"/>
          <ac:spMkLst>
            <pc:docMk/>
            <pc:sldMk cId="2127580902" sldId="269"/>
            <ac:spMk id="19" creationId="{703CB220-E154-EAD5-66E9-F763B990A57B}"/>
          </ac:spMkLst>
        </pc:spChg>
        <pc:spChg chg="add mod">
          <ac:chgData name="Laura Maria Rajala" userId="15effbfba73eb1c9" providerId="LiveId" clId="{F753AAA8-2186-4529-990D-19BB8026286F}" dt="2022-12-01T14:34:10.037" v="151"/>
          <ac:spMkLst>
            <pc:docMk/>
            <pc:sldMk cId="2127580902" sldId="269"/>
            <ac:spMk id="21" creationId="{56F8A247-0BD1-0F09-D022-5BCF803DD691}"/>
          </ac:spMkLst>
        </pc:spChg>
        <pc:spChg chg="add mod">
          <ac:chgData name="Laura Maria Rajala" userId="15effbfba73eb1c9" providerId="LiveId" clId="{F753AAA8-2186-4529-990D-19BB8026286F}" dt="2022-12-01T14:34:14.118" v="152" actId="1076"/>
          <ac:spMkLst>
            <pc:docMk/>
            <pc:sldMk cId="2127580902" sldId="269"/>
            <ac:spMk id="23" creationId="{1B6FFA64-5F58-FE00-9C1C-20A20812DCB8}"/>
          </ac:spMkLst>
        </pc:spChg>
        <pc:picChg chg="del">
          <ac:chgData name="Laura Maria Rajala" userId="15effbfba73eb1c9" providerId="LiveId" clId="{F753AAA8-2186-4529-990D-19BB8026286F}" dt="2022-12-01T14:20:06.632" v="83" actId="478"/>
          <ac:picMkLst>
            <pc:docMk/>
            <pc:sldMk cId="2127580902" sldId="269"/>
            <ac:picMk id="13" creationId="{94F783BC-7178-1244-2F2C-99CC05987628}"/>
          </ac:picMkLst>
        </pc:picChg>
        <pc:picChg chg="add mod">
          <ac:chgData name="Laura Maria Rajala" userId="15effbfba73eb1c9" providerId="LiveId" clId="{F753AAA8-2186-4529-990D-19BB8026286F}" dt="2022-12-01T14:34:15.317" v="153" actId="1076"/>
          <ac:picMkLst>
            <pc:docMk/>
            <pc:sldMk cId="2127580902" sldId="269"/>
            <ac:picMk id="1026" creationId="{BC9BB5E5-C0FB-3FA6-20D1-3C1475CE4660}"/>
          </ac:picMkLst>
        </pc:picChg>
      </pc:sldChg>
      <pc:sldChg chg="del">
        <pc:chgData name="Laura Maria Rajala" userId="15effbfba73eb1c9" providerId="LiveId" clId="{F753AAA8-2186-4529-990D-19BB8026286F}" dt="2022-12-01T14:45:06.814" v="154" actId="47"/>
        <pc:sldMkLst>
          <pc:docMk/>
          <pc:sldMk cId="4054985298" sldId="271"/>
        </pc:sldMkLst>
      </pc:sldChg>
      <pc:sldChg chg="del">
        <pc:chgData name="Laura Maria Rajala" userId="15effbfba73eb1c9" providerId="LiveId" clId="{F753AAA8-2186-4529-990D-19BB8026286F}" dt="2022-12-01T14:45:08.282" v="155" actId="47"/>
        <pc:sldMkLst>
          <pc:docMk/>
          <pc:sldMk cId="4084617840" sldId="272"/>
        </pc:sldMkLst>
      </pc:sldChg>
      <pc:sldChg chg="addSp delSp modSp mod">
        <pc:chgData name="Laura Maria Rajala" userId="15effbfba73eb1c9" providerId="LiveId" clId="{F753AAA8-2186-4529-990D-19BB8026286F}" dt="2022-12-01T14:49:26.701" v="196" actId="113"/>
        <pc:sldMkLst>
          <pc:docMk/>
          <pc:sldMk cId="2941758992" sldId="273"/>
        </pc:sldMkLst>
        <pc:spChg chg="del">
          <ac:chgData name="Laura Maria Rajala" userId="15effbfba73eb1c9" providerId="LiveId" clId="{F753AAA8-2186-4529-990D-19BB8026286F}" dt="2022-12-01T14:45:17.057" v="156" actId="478"/>
          <ac:spMkLst>
            <pc:docMk/>
            <pc:sldMk cId="2941758992" sldId="273"/>
            <ac:spMk id="3" creationId="{86715928-E5DE-C64F-AE7B-EC44C073A299}"/>
          </ac:spMkLst>
        </pc:spChg>
        <pc:spChg chg="del">
          <ac:chgData name="Laura Maria Rajala" userId="15effbfba73eb1c9" providerId="LiveId" clId="{F753AAA8-2186-4529-990D-19BB8026286F}" dt="2022-12-01T14:45:17.057" v="156" actId="478"/>
          <ac:spMkLst>
            <pc:docMk/>
            <pc:sldMk cId="2941758992" sldId="273"/>
            <ac:spMk id="7" creationId="{7724F915-15DC-C88D-D750-41CE093CB3C5}"/>
          </ac:spMkLst>
        </pc:spChg>
        <pc:spChg chg="add mod">
          <ac:chgData name="Laura Maria Rajala" userId="15effbfba73eb1c9" providerId="LiveId" clId="{F753AAA8-2186-4529-990D-19BB8026286F}" dt="2022-12-01T14:48:34.876" v="184" actId="1076"/>
          <ac:spMkLst>
            <pc:docMk/>
            <pc:sldMk cId="2941758992" sldId="273"/>
            <ac:spMk id="11" creationId="{377B9F2F-5EE9-FBE3-9BCB-C19BEED4FCDC}"/>
          </ac:spMkLst>
        </pc:spChg>
        <pc:spChg chg="add mod">
          <ac:chgData name="Laura Maria Rajala" userId="15effbfba73eb1c9" providerId="LiveId" clId="{F753AAA8-2186-4529-990D-19BB8026286F}" dt="2022-12-01T14:48:43.061" v="186" actId="14100"/>
          <ac:spMkLst>
            <pc:docMk/>
            <pc:sldMk cId="2941758992" sldId="273"/>
            <ac:spMk id="13" creationId="{8F908C41-6258-B807-FCFD-BAF4A0E32E63}"/>
          </ac:spMkLst>
        </pc:spChg>
        <pc:spChg chg="add mod">
          <ac:chgData name="Laura Maria Rajala" userId="15effbfba73eb1c9" providerId="LiveId" clId="{F753AAA8-2186-4529-990D-19BB8026286F}" dt="2022-12-01T14:46:58.532" v="178" actId="113"/>
          <ac:spMkLst>
            <pc:docMk/>
            <pc:sldMk cId="2941758992" sldId="273"/>
            <ac:spMk id="15" creationId="{BEB555C2-64B0-F723-EE6A-9A8E6B4A4DE3}"/>
          </ac:spMkLst>
        </pc:spChg>
        <pc:spChg chg="add mod">
          <ac:chgData name="Laura Maria Rajala" userId="15effbfba73eb1c9" providerId="LiveId" clId="{F753AAA8-2186-4529-990D-19BB8026286F}" dt="2022-12-01T14:49:26.701" v="196" actId="113"/>
          <ac:spMkLst>
            <pc:docMk/>
            <pc:sldMk cId="2941758992" sldId="273"/>
            <ac:spMk id="17" creationId="{66A4BF56-38EF-D7E4-893A-1E7B80E49DF4}"/>
          </ac:spMkLst>
        </pc:spChg>
        <pc:picChg chg="del">
          <ac:chgData name="Laura Maria Rajala" userId="15effbfba73eb1c9" providerId="LiveId" clId="{F753AAA8-2186-4529-990D-19BB8026286F}" dt="2022-12-01T14:45:17.057" v="156" actId="478"/>
          <ac:picMkLst>
            <pc:docMk/>
            <pc:sldMk cId="2941758992" sldId="273"/>
            <ac:picMk id="4" creationId="{D0150C95-0855-B234-11F5-BFED969C4A65}"/>
          </ac:picMkLst>
        </pc:picChg>
        <pc:picChg chg="add mod">
          <ac:chgData name="Laura Maria Rajala" userId="15effbfba73eb1c9" providerId="LiveId" clId="{F753AAA8-2186-4529-990D-19BB8026286F}" dt="2022-12-01T14:49:21.087" v="195" actId="14100"/>
          <ac:picMkLst>
            <pc:docMk/>
            <pc:sldMk cId="2941758992" sldId="273"/>
            <ac:picMk id="2050" creationId="{13AFF549-9EA6-6F55-BBD1-BE641A918D7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i-FI"/>
          </a:p>
        </p:txBody>
      </p:sp>
      <p:sp>
        <p:nvSpPr>
          <p:cNvPr id="3" name="Päivämäärän paikkamerkki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965E7D5-F5F1-4327-9C74-0DFEDCF6FEFC}" type="datetime1">
              <a:rPr lang="fi-FI" smtClean="0"/>
              <a:t>1.12.2022</a:t>
            </a:fld>
            <a:endParaRPr lang="fi-FI"/>
          </a:p>
        </p:txBody>
      </p:sp>
      <p:sp>
        <p:nvSpPr>
          <p:cNvPr id="4" name="Alatunnisteen paikkamerkki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i-FI"/>
          </a:p>
        </p:txBody>
      </p:sp>
      <p:sp>
        <p:nvSpPr>
          <p:cNvPr id="5" name="Dian numeron paikkamerkki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D529299-61FF-4B93-ADA6-2FD5975D62F6}" type="slidenum">
              <a:rPr lang="fi-FI" smtClean="0"/>
              <a:t>‹#›</a:t>
            </a:fld>
            <a:endParaRPr lang="fi-FI"/>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i-FI" noProof="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EDB7E3-B1A1-4C8A-90CC-6186C6B995A2}" type="datetime1">
              <a:rPr lang="fi-FI" smtClean="0"/>
              <a:pPr/>
              <a:t>1.12.2022</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i-FI" noProof="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C849E9A-41F7-4779-A581-48A7C374A227}" type="slidenum">
              <a:rPr lang="fi-FI" noProof="0" smtClean="0"/>
              <a:t>‹#›</a:t>
            </a:fld>
            <a:endParaRPr lang="fi-FI" noProof="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rtl="0"/>
            <a:fld id="{BC849E9A-41F7-4779-A581-48A7C374A227}" type="slidenum">
              <a:rPr lang="fi-FI" smtClean="0"/>
              <a:t>1</a:t>
            </a:fld>
            <a:endParaRPr lang="fi-FI"/>
          </a:p>
        </p:txBody>
      </p:sp>
    </p:spTree>
    <p:extLst>
      <p:ext uri="{BB962C8B-B14F-4D97-AF65-F5344CB8AC3E}">
        <p14:creationId xmlns:p14="http://schemas.microsoft.com/office/powerpoint/2010/main" val="231113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dirty="0"/>
          </a:p>
        </p:txBody>
      </p:sp>
      <p:sp>
        <p:nvSpPr>
          <p:cNvPr id="4" name="Dian numeron paikkamerkki 3"/>
          <p:cNvSpPr>
            <a:spLocks noGrp="1"/>
          </p:cNvSpPr>
          <p:nvPr>
            <p:ph type="sldNum" sz="quarter" idx="10"/>
          </p:nvPr>
        </p:nvSpPr>
        <p:spPr/>
        <p:txBody>
          <a:bodyPr rtlCol="0"/>
          <a:lstStyle/>
          <a:p>
            <a:pPr rtl="0"/>
            <a:fld id="{BC849E9A-41F7-4779-A581-48A7C374A227}" type="slidenum">
              <a:rPr lang="fi-FI" smtClean="0"/>
              <a:t>2</a:t>
            </a:fld>
            <a:endParaRPr lang="fi-FI"/>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dirty="0"/>
          </a:p>
        </p:txBody>
      </p:sp>
      <p:sp>
        <p:nvSpPr>
          <p:cNvPr id="4" name="Dian numeron paikkamerkki 3"/>
          <p:cNvSpPr>
            <a:spLocks noGrp="1"/>
          </p:cNvSpPr>
          <p:nvPr>
            <p:ph type="sldNum" sz="quarter" idx="10"/>
          </p:nvPr>
        </p:nvSpPr>
        <p:spPr/>
        <p:txBody>
          <a:bodyPr rtlCol="0"/>
          <a:lstStyle/>
          <a:p>
            <a:pPr rtl="0"/>
            <a:fld id="{BC849E9A-41F7-4779-A581-48A7C374A227}" type="slidenum">
              <a:rPr lang="fi-FI" smtClean="0"/>
              <a:t>3</a:t>
            </a:fld>
            <a:endParaRPr lang="fi-FI"/>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dirty="0"/>
          </a:p>
        </p:txBody>
      </p:sp>
      <p:sp>
        <p:nvSpPr>
          <p:cNvPr id="4" name="Dian numeron paikkamerkki 3"/>
          <p:cNvSpPr>
            <a:spLocks noGrp="1"/>
          </p:cNvSpPr>
          <p:nvPr>
            <p:ph type="sldNum" sz="quarter" idx="10"/>
          </p:nvPr>
        </p:nvSpPr>
        <p:spPr/>
        <p:txBody>
          <a:bodyPr rtlCol="0"/>
          <a:lstStyle/>
          <a:p>
            <a:pPr rtl="0"/>
            <a:fld id="{BC849E9A-41F7-4779-A581-48A7C374A227}" type="slidenum">
              <a:rPr lang="fi-FI" smtClean="0"/>
              <a:t>4</a:t>
            </a:fld>
            <a:endParaRPr lang="fi-FI"/>
          </a:p>
        </p:txBody>
      </p:sp>
    </p:spTree>
    <p:extLst>
      <p:ext uri="{BB962C8B-B14F-4D97-AF65-F5344CB8AC3E}">
        <p14:creationId xmlns:p14="http://schemas.microsoft.com/office/powerpoint/2010/main" val="1756961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9718B7-7F68-4CC9-8291-332587FA31D3}"/>
              </a:ext>
            </a:extLst>
          </p:cNvPr>
          <p:cNvSpPr>
            <a:spLocks noGrp="1"/>
          </p:cNvSpPr>
          <p:nvPr>
            <p:ph type="ctrTitle" hasCustomPrompt="1"/>
          </p:nvPr>
        </p:nvSpPr>
        <p:spPr>
          <a:xfrm>
            <a:off x="1524000" y="1122363"/>
            <a:ext cx="9144000" cy="2387600"/>
          </a:xfrm>
        </p:spPr>
        <p:txBody>
          <a:bodyPr rtlCol="0" anchor="b"/>
          <a:lstStyle>
            <a:lvl1pPr algn="ctr">
              <a:defRPr sz="6000"/>
            </a:lvl1pPr>
          </a:lstStyle>
          <a:p>
            <a:pPr rtl="0"/>
            <a:r>
              <a:rPr lang="fi-FI" noProof="0"/>
              <a:t>Muokkaa otsikon perustyyliä napsauttamalla</a:t>
            </a:r>
          </a:p>
        </p:txBody>
      </p:sp>
      <p:sp>
        <p:nvSpPr>
          <p:cNvPr id="3" name="Alaotsikko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i-FI" noProof="0"/>
              <a:t>Muokkaa alaotsikon perustyyliä napsautt.</a:t>
            </a:r>
          </a:p>
        </p:txBody>
      </p:sp>
      <p:sp>
        <p:nvSpPr>
          <p:cNvPr id="4" name="Päivämäärän paikkamerkki 3">
            <a:extLst>
              <a:ext uri="{FF2B5EF4-FFF2-40B4-BE49-F238E27FC236}">
                <a16:creationId xmlns:a16="http://schemas.microsoft.com/office/drawing/2014/main" id="{535AEE24-534A-40F1-99E4-00B7D5FD9124}"/>
              </a:ext>
            </a:extLst>
          </p:cNvPr>
          <p:cNvSpPr>
            <a:spLocks noGrp="1"/>
          </p:cNvSpPr>
          <p:nvPr>
            <p:ph type="dt" sz="half" idx="10"/>
          </p:nvPr>
        </p:nvSpPr>
        <p:spPr/>
        <p:txBody>
          <a:bodyPr rtlCol="0"/>
          <a:lstStyle/>
          <a:p>
            <a:pPr rtl="0"/>
            <a:fld id="{48B9FBF6-AB2B-40BC-9F5A-FA8A3AA7502E}"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CD594011-48FF-493D-8286-F62D34552531}"/>
              </a:ext>
            </a:extLst>
          </p:cNvPr>
          <p:cNvSpPr>
            <a:spLocks noGrp="1"/>
          </p:cNvSpPr>
          <p:nvPr>
            <p:ph type="ftr" sz="quarter" idx="11"/>
          </p:nvPr>
        </p:nvSpPr>
        <p:spPr/>
        <p:txBody>
          <a:bodyPr rtlCol="0"/>
          <a:lstStyle/>
          <a:p>
            <a:pPr rtl="0"/>
            <a:endParaRPr lang="fi-FI" noProof="0"/>
          </a:p>
        </p:txBody>
      </p:sp>
      <p:sp>
        <p:nvSpPr>
          <p:cNvPr id="6" name="Dian numeron paikkamerkki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untainen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A47D73-EDDA-49A6-BA12-1CA980DA9BC0}"/>
              </a:ext>
            </a:extLst>
          </p:cNvPr>
          <p:cNvSpPr>
            <a:spLocks noGrp="1"/>
          </p:cNvSpPr>
          <p:nvPr>
            <p:ph type="title" hasCustomPrompt="1"/>
          </p:nvPr>
        </p:nvSpPr>
        <p:spPr/>
        <p:txBody>
          <a:bodyPr rtlCol="0"/>
          <a:lstStyle/>
          <a:p>
            <a:pPr rtl="0"/>
            <a:r>
              <a:rPr lang="fi-FI" noProof="0"/>
              <a:t>Muokkaa otsikon perustyyliä napsauttamalla</a:t>
            </a:r>
          </a:p>
        </p:txBody>
      </p:sp>
      <p:sp>
        <p:nvSpPr>
          <p:cNvPr id="3" name="Pystysuuntaisen tekstin paikkamerkki 2">
            <a:extLst>
              <a:ext uri="{FF2B5EF4-FFF2-40B4-BE49-F238E27FC236}">
                <a16:creationId xmlns:a16="http://schemas.microsoft.com/office/drawing/2014/main" id="{2189B82E-4CA1-47A5-B133-FBD4D8A83983}"/>
              </a:ext>
            </a:extLst>
          </p:cNvPr>
          <p:cNvSpPr>
            <a:spLocks noGrp="1"/>
          </p:cNvSpPr>
          <p:nvPr>
            <p:ph type="body" orient="vert" idx="1" hasCustomPrompt="1"/>
          </p:nvPr>
        </p:nvSpPr>
        <p:spPr/>
        <p:txBody>
          <a:bodyPr vert="eaVert"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a:extLst>
              <a:ext uri="{FF2B5EF4-FFF2-40B4-BE49-F238E27FC236}">
                <a16:creationId xmlns:a16="http://schemas.microsoft.com/office/drawing/2014/main" id="{938A267F-D142-4D04-9F03-6CB099E6FA32}"/>
              </a:ext>
            </a:extLst>
          </p:cNvPr>
          <p:cNvSpPr>
            <a:spLocks noGrp="1"/>
          </p:cNvSpPr>
          <p:nvPr>
            <p:ph type="dt" sz="half" idx="10"/>
          </p:nvPr>
        </p:nvSpPr>
        <p:spPr/>
        <p:txBody>
          <a:bodyPr rtlCol="0"/>
          <a:lstStyle/>
          <a:p>
            <a:pPr rtl="0"/>
            <a:fld id="{1962410E-1AA8-41D1-9149-A2DECBBFDD7B}"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705127CA-154D-4E90-B776-A2EE71F78D2E}"/>
              </a:ext>
            </a:extLst>
          </p:cNvPr>
          <p:cNvSpPr>
            <a:spLocks noGrp="1"/>
          </p:cNvSpPr>
          <p:nvPr>
            <p:ph type="ftr" sz="quarter" idx="11"/>
          </p:nvPr>
        </p:nvSpPr>
        <p:spPr/>
        <p:txBody>
          <a:bodyPr rtlCol="0"/>
          <a:lstStyle/>
          <a:p>
            <a:pPr rtl="0"/>
            <a:endParaRPr lang="fi-FI" noProof="0"/>
          </a:p>
        </p:txBody>
      </p:sp>
      <p:sp>
        <p:nvSpPr>
          <p:cNvPr id="6" name="Dian numeron paikkamerkki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untainen otsikko ja teksti">
    <p:spTree>
      <p:nvGrpSpPr>
        <p:cNvPr id="1" name=""/>
        <p:cNvGrpSpPr/>
        <p:nvPr/>
      </p:nvGrpSpPr>
      <p:grpSpPr>
        <a:xfrm>
          <a:off x="0" y="0"/>
          <a:ext cx="0" cy="0"/>
          <a:chOff x="0" y="0"/>
          <a:chExt cx="0" cy="0"/>
        </a:xfrm>
      </p:grpSpPr>
      <p:sp>
        <p:nvSpPr>
          <p:cNvPr id="2" name="Pystysuuntainen otsikko 1">
            <a:extLst>
              <a:ext uri="{FF2B5EF4-FFF2-40B4-BE49-F238E27FC236}">
                <a16:creationId xmlns:a16="http://schemas.microsoft.com/office/drawing/2014/main" id="{0256E92A-52E0-4710-BDEF-0A1534685403}"/>
              </a:ext>
            </a:extLst>
          </p:cNvPr>
          <p:cNvSpPr>
            <a:spLocks noGrp="1"/>
          </p:cNvSpPr>
          <p:nvPr>
            <p:ph type="title" orient="vert" hasCustomPrompt="1"/>
          </p:nvPr>
        </p:nvSpPr>
        <p:spPr>
          <a:xfrm>
            <a:off x="8724900" y="365125"/>
            <a:ext cx="2628900" cy="5811838"/>
          </a:xfrm>
        </p:spPr>
        <p:txBody>
          <a:bodyPr vert="eaVert" rtlCol="0"/>
          <a:lstStyle/>
          <a:p>
            <a:pPr rtl="0"/>
            <a:r>
              <a:rPr lang="fi-FI" noProof="0"/>
              <a:t>Muokkaa otsikon perustyyliä napsauttamalla</a:t>
            </a:r>
          </a:p>
        </p:txBody>
      </p:sp>
      <p:sp>
        <p:nvSpPr>
          <p:cNvPr id="3" name="Pystysuuntaisen tekstin paikkamerkki 2">
            <a:extLst>
              <a:ext uri="{FF2B5EF4-FFF2-40B4-BE49-F238E27FC236}">
                <a16:creationId xmlns:a16="http://schemas.microsoft.com/office/drawing/2014/main" id="{B7A240E1-5EB0-47FD-AA37-BF945D136CC3}"/>
              </a:ext>
            </a:extLst>
          </p:cNvPr>
          <p:cNvSpPr>
            <a:spLocks noGrp="1"/>
          </p:cNvSpPr>
          <p:nvPr>
            <p:ph type="body" orient="vert" idx="1" hasCustomPrompt="1"/>
          </p:nvPr>
        </p:nvSpPr>
        <p:spPr>
          <a:xfrm>
            <a:off x="838200" y="365125"/>
            <a:ext cx="7734300" cy="5811838"/>
          </a:xfrm>
        </p:spPr>
        <p:txBody>
          <a:bodyPr vert="eaVert"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a:extLst>
              <a:ext uri="{FF2B5EF4-FFF2-40B4-BE49-F238E27FC236}">
                <a16:creationId xmlns:a16="http://schemas.microsoft.com/office/drawing/2014/main" id="{A1A14243-F1E4-487A-ABEC-30516A01DF2B}"/>
              </a:ext>
            </a:extLst>
          </p:cNvPr>
          <p:cNvSpPr>
            <a:spLocks noGrp="1"/>
          </p:cNvSpPr>
          <p:nvPr>
            <p:ph type="dt" sz="half" idx="10"/>
          </p:nvPr>
        </p:nvSpPr>
        <p:spPr/>
        <p:txBody>
          <a:bodyPr rtlCol="0"/>
          <a:lstStyle/>
          <a:p>
            <a:pPr rtl="0"/>
            <a:fld id="{BE463711-8DD5-440A-A487-9744CC38D8D3}"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AC358244-98FD-472D-AB8C-075F71C10BF7}"/>
              </a:ext>
            </a:extLst>
          </p:cNvPr>
          <p:cNvSpPr>
            <a:spLocks noGrp="1"/>
          </p:cNvSpPr>
          <p:nvPr>
            <p:ph type="ftr" sz="quarter" idx="11"/>
          </p:nvPr>
        </p:nvSpPr>
        <p:spPr/>
        <p:txBody>
          <a:bodyPr rtlCol="0"/>
          <a:lstStyle/>
          <a:p>
            <a:pPr rtl="0"/>
            <a:endParaRPr lang="fi-FI" noProof="0"/>
          </a:p>
        </p:txBody>
      </p:sp>
      <p:sp>
        <p:nvSpPr>
          <p:cNvPr id="6" name="Dian numeron paikkamerkki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6334F3-0709-471B-A734-C4B404F55B8E}"/>
              </a:ext>
            </a:extLst>
          </p:cNvPr>
          <p:cNvSpPr>
            <a:spLocks noGrp="1"/>
          </p:cNvSpPr>
          <p:nvPr>
            <p:ph type="title" hasCustomPrompt="1"/>
          </p:nvPr>
        </p:nvSpPr>
        <p:spPr/>
        <p:txBody>
          <a:bodyPr rtlCol="0"/>
          <a:lstStyle/>
          <a:p>
            <a:pPr rtl="0"/>
            <a:r>
              <a:rPr lang="fi-FI" noProof="0"/>
              <a:t>Muokkaa otsikon perustyyliä napsauttamalla</a:t>
            </a:r>
          </a:p>
        </p:txBody>
      </p:sp>
      <p:sp>
        <p:nvSpPr>
          <p:cNvPr id="3" name="Sisällön paikkamerkki 2">
            <a:extLst>
              <a:ext uri="{FF2B5EF4-FFF2-40B4-BE49-F238E27FC236}">
                <a16:creationId xmlns:a16="http://schemas.microsoft.com/office/drawing/2014/main" id="{AF795016-AF78-4708-9C5F-21110C197B03}"/>
              </a:ext>
            </a:extLst>
          </p:cNvPr>
          <p:cNvSpPr>
            <a:spLocks noGrp="1"/>
          </p:cNvSpPr>
          <p:nvPr>
            <p:ph idx="1" hasCustomPrompt="1"/>
          </p:nvPr>
        </p:nvSpPr>
        <p:spPr/>
        <p:txBody>
          <a:bodyPr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a:extLst>
              <a:ext uri="{FF2B5EF4-FFF2-40B4-BE49-F238E27FC236}">
                <a16:creationId xmlns:a16="http://schemas.microsoft.com/office/drawing/2014/main" id="{2AAEA2D1-B124-4454-AFDC-EA60A14BA121}"/>
              </a:ext>
            </a:extLst>
          </p:cNvPr>
          <p:cNvSpPr>
            <a:spLocks noGrp="1"/>
          </p:cNvSpPr>
          <p:nvPr>
            <p:ph type="dt" sz="half" idx="10"/>
          </p:nvPr>
        </p:nvSpPr>
        <p:spPr/>
        <p:txBody>
          <a:bodyPr rtlCol="0"/>
          <a:lstStyle/>
          <a:p>
            <a:pPr rtl="0"/>
            <a:fld id="{D5D01FD1-4533-4FF2-91C0-39F17FA94865}"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B4F58000-F9D7-4A53-A6C5-E5E8154226B4}"/>
              </a:ext>
            </a:extLst>
          </p:cNvPr>
          <p:cNvSpPr>
            <a:spLocks noGrp="1"/>
          </p:cNvSpPr>
          <p:nvPr>
            <p:ph type="ftr" sz="quarter" idx="11"/>
          </p:nvPr>
        </p:nvSpPr>
        <p:spPr/>
        <p:txBody>
          <a:bodyPr rtlCol="0"/>
          <a:lstStyle/>
          <a:p>
            <a:pPr rtl="0"/>
            <a:endParaRPr lang="fi-FI" noProof="0"/>
          </a:p>
        </p:txBody>
      </p:sp>
      <p:sp>
        <p:nvSpPr>
          <p:cNvPr id="6" name="Dian numeron paikkamerkki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036159-1280-4EE9-96D3-A56BD5826612}"/>
              </a:ext>
            </a:extLst>
          </p:cNvPr>
          <p:cNvSpPr>
            <a:spLocks noGrp="1"/>
          </p:cNvSpPr>
          <p:nvPr>
            <p:ph type="title" hasCustomPrompt="1"/>
          </p:nvPr>
        </p:nvSpPr>
        <p:spPr>
          <a:xfrm>
            <a:off x="831850" y="1709738"/>
            <a:ext cx="10515600" cy="2852737"/>
          </a:xfrm>
        </p:spPr>
        <p:txBody>
          <a:bodyPr rtlCol="0" anchor="b"/>
          <a:lstStyle>
            <a:lvl1pPr>
              <a:defRPr sz="6000"/>
            </a:lvl1pPr>
          </a:lstStyle>
          <a:p>
            <a:pPr rtl="0"/>
            <a:r>
              <a:rPr lang="fi-FI" noProof="0"/>
              <a:t>Muokkaa otsikon perustyyliä napsauttamalla</a:t>
            </a:r>
          </a:p>
        </p:txBody>
      </p:sp>
      <p:sp>
        <p:nvSpPr>
          <p:cNvPr id="3" name="Tekstin paikkamerkki 2">
            <a:extLst>
              <a:ext uri="{FF2B5EF4-FFF2-40B4-BE49-F238E27FC236}">
                <a16:creationId xmlns:a16="http://schemas.microsoft.com/office/drawing/2014/main" id="{3BA27A78-1874-488A-B215-7D763D338186}"/>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fi-FI" noProof="0"/>
              <a:t>Muokkaa tekstin perustyyliä</a:t>
            </a:r>
          </a:p>
        </p:txBody>
      </p:sp>
      <p:sp>
        <p:nvSpPr>
          <p:cNvPr id="4" name="Päivämäärän paikkamerkki 3">
            <a:extLst>
              <a:ext uri="{FF2B5EF4-FFF2-40B4-BE49-F238E27FC236}">
                <a16:creationId xmlns:a16="http://schemas.microsoft.com/office/drawing/2014/main" id="{084BB3D1-3138-4B69-BF5D-4B1A213451CA}"/>
              </a:ext>
            </a:extLst>
          </p:cNvPr>
          <p:cNvSpPr>
            <a:spLocks noGrp="1"/>
          </p:cNvSpPr>
          <p:nvPr>
            <p:ph type="dt" sz="half" idx="10"/>
          </p:nvPr>
        </p:nvSpPr>
        <p:spPr/>
        <p:txBody>
          <a:bodyPr rtlCol="0"/>
          <a:lstStyle/>
          <a:p>
            <a:pPr rtl="0"/>
            <a:fld id="{BA56885A-FAB3-4109-97CF-649448C28437}"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0EFF90C5-31F4-4A22-AC00-3FB5ED291B28}"/>
              </a:ext>
            </a:extLst>
          </p:cNvPr>
          <p:cNvSpPr>
            <a:spLocks noGrp="1"/>
          </p:cNvSpPr>
          <p:nvPr>
            <p:ph type="ftr" sz="quarter" idx="11"/>
          </p:nvPr>
        </p:nvSpPr>
        <p:spPr/>
        <p:txBody>
          <a:bodyPr rtlCol="0"/>
          <a:lstStyle/>
          <a:p>
            <a:pPr rtl="0"/>
            <a:endParaRPr lang="fi-FI" noProof="0"/>
          </a:p>
        </p:txBody>
      </p:sp>
      <p:sp>
        <p:nvSpPr>
          <p:cNvPr id="6" name="Dian numeron paikkamerkki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ä">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0CAA11-CC97-44E5-AE4D-808FD741A066}"/>
              </a:ext>
            </a:extLst>
          </p:cNvPr>
          <p:cNvSpPr>
            <a:spLocks noGrp="1"/>
          </p:cNvSpPr>
          <p:nvPr>
            <p:ph type="title" hasCustomPrompt="1"/>
          </p:nvPr>
        </p:nvSpPr>
        <p:spPr/>
        <p:txBody>
          <a:bodyPr rtlCol="0"/>
          <a:lstStyle/>
          <a:p>
            <a:pPr rtl="0"/>
            <a:r>
              <a:rPr lang="fi-FI" noProof="0"/>
              <a:t>Muokkaa otsikon perustyyliä napsauttamalla</a:t>
            </a:r>
          </a:p>
        </p:txBody>
      </p:sp>
      <p:sp>
        <p:nvSpPr>
          <p:cNvPr id="3" name="Sisällön paikkamerkki 2">
            <a:extLst>
              <a:ext uri="{FF2B5EF4-FFF2-40B4-BE49-F238E27FC236}">
                <a16:creationId xmlns:a16="http://schemas.microsoft.com/office/drawing/2014/main" id="{683AB6CB-9460-4BCA-86C5-5F26357AB80F}"/>
              </a:ext>
            </a:extLst>
          </p:cNvPr>
          <p:cNvSpPr>
            <a:spLocks noGrp="1"/>
          </p:cNvSpPr>
          <p:nvPr>
            <p:ph sz="half" idx="1" hasCustomPrompt="1"/>
          </p:nvPr>
        </p:nvSpPr>
        <p:spPr>
          <a:xfrm>
            <a:off x="838200" y="1825625"/>
            <a:ext cx="5181600" cy="4351338"/>
          </a:xfrm>
        </p:spPr>
        <p:txBody>
          <a:bodyPr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Sisällön paikkamerkki 3">
            <a:extLst>
              <a:ext uri="{FF2B5EF4-FFF2-40B4-BE49-F238E27FC236}">
                <a16:creationId xmlns:a16="http://schemas.microsoft.com/office/drawing/2014/main" id="{69FAB0F6-401D-4BAF-A300-65AD684DF961}"/>
              </a:ext>
            </a:extLst>
          </p:cNvPr>
          <p:cNvSpPr>
            <a:spLocks noGrp="1"/>
          </p:cNvSpPr>
          <p:nvPr>
            <p:ph sz="half" idx="2" hasCustomPrompt="1"/>
          </p:nvPr>
        </p:nvSpPr>
        <p:spPr>
          <a:xfrm>
            <a:off x="6172200" y="1825625"/>
            <a:ext cx="5181600" cy="4351338"/>
          </a:xfrm>
        </p:spPr>
        <p:txBody>
          <a:bodyPr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5" name="Päivämäärän paikkamerkki 4">
            <a:extLst>
              <a:ext uri="{FF2B5EF4-FFF2-40B4-BE49-F238E27FC236}">
                <a16:creationId xmlns:a16="http://schemas.microsoft.com/office/drawing/2014/main" id="{C4561BBA-B185-4B45-B152-3D320E15F550}"/>
              </a:ext>
            </a:extLst>
          </p:cNvPr>
          <p:cNvSpPr>
            <a:spLocks noGrp="1"/>
          </p:cNvSpPr>
          <p:nvPr>
            <p:ph type="dt" sz="half" idx="10"/>
          </p:nvPr>
        </p:nvSpPr>
        <p:spPr/>
        <p:txBody>
          <a:bodyPr rtlCol="0"/>
          <a:lstStyle/>
          <a:p>
            <a:pPr rtl="0"/>
            <a:fld id="{8073E480-0638-4F7A-9283-5EA7C215A379}" type="datetime1">
              <a:rPr lang="fi-FI" noProof="0" smtClean="0"/>
              <a:t>1.12.2022</a:t>
            </a:fld>
            <a:endParaRPr lang="fi-FI" noProof="0"/>
          </a:p>
        </p:txBody>
      </p:sp>
      <p:sp>
        <p:nvSpPr>
          <p:cNvPr id="6" name="Alatunnisteen paikkamerkki 5">
            <a:extLst>
              <a:ext uri="{FF2B5EF4-FFF2-40B4-BE49-F238E27FC236}">
                <a16:creationId xmlns:a16="http://schemas.microsoft.com/office/drawing/2014/main" id="{D61CD760-96AC-4821-A56B-0B805F2FAD44}"/>
              </a:ext>
            </a:extLst>
          </p:cNvPr>
          <p:cNvSpPr>
            <a:spLocks noGrp="1"/>
          </p:cNvSpPr>
          <p:nvPr>
            <p:ph type="ftr" sz="quarter" idx="11"/>
          </p:nvPr>
        </p:nvSpPr>
        <p:spPr/>
        <p:txBody>
          <a:bodyPr rtlCol="0"/>
          <a:lstStyle/>
          <a:p>
            <a:pPr rtl="0"/>
            <a:endParaRPr lang="fi-FI" noProof="0"/>
          </a:p>
        </p:txBody>
      </p:sp>
      <p:sp>
        <p:nvSpPr>
          <p:cNvPr id="7" name="Dian numeron paikkamerkki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EA47C3-C498-415A-A057-E19BCEB5F28D}"/>
              </a:ext>
            </a:extLst>
          </p:cNvPr>
          <p:cNvSpPr>
            <a:spLocks noGrp="1"/>
          </p:cNvSpPr>
          <p:nvPr>
            <p:ph type="title" hasCustomPrompt="1"/>
          </p:nvPr>
        </p:nvSpPr>
        <p:spPr>
          <a:xfrm>
            <a:off x="839788" y="365125"/>
            <a:ext cx="10515600" cy="1325563"/>
          </a:xfrm>
        </p:spPr>
        <p:txBody>
          <a:bodyPr rtlCol="0"/>
          <a:lstStyle/>
          <a:p>
            <a:pPr rtl="0"/>
            <a:r>
              <a:rPr lang="fi-FI" noProof="0"/>
              <a:t>Muokkaa otsikon perustyyliä napsauttamalla</a:t>
            </a:r>
          </a:p>
        </p:txBody>
      </p:sp>
      <p:sp>
        <p:nvSpPr>
          <p:cNvPr id="3" name="Tekstin paikkamerkki 2">
            <a:extLst>
              <a:ext uri="{FF2B5EF4-FFF2-40B4-BE49-F238E27FC236}">
                <a16:creationId xmlns:a16="http://schemas.microsoft.com/office/drawing/2014/main" id="{7BF6677F-2712-4810-A3AA-56FA75386D2A}"/>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noProof="0"/>
              <a:t>Muokkaa tekstin perustyyliä</a:t>
            </a:r>
          </a:p>
        </p:txBody>
      </p:sp>
      <p:sp>
        <p:nvSpPr>
          <p:cNvPr id="4" name="Sisällön paikkamerkki 3">
            <a:extLst>
              <a:ext uri="{FF2B5EF4-FFF2-40B4-BE49-F238E27FC236}">
                <a16:creationId xmlns:a16="http://schemas.microsoft.com/office/drawing/2014/main" id="{F871B54A-6775-4978-8E19-32694C9B5E38}"/>
              </a:ext>
            </a:extLst>
          </p:cNvPr>
          <p:cNvSpPr>
            <a:spLocks noGrp="1"/>
          </p:cNvSpPr>
          <p:nvPr>
            <p:ph sz="half" idx="2" hasCustomPrompt="1"/>
          </p:nvPr>
        </p:nvSpPr>
        <p:spPr>
          <a:xfrm>
            <a:off x="839788" y="2505075"/>
            <a:ext cx="5157787" cy="3684588"/>
          </a:xfrm>
        </p:spPr>
        <p:txBody>
          <a:bodyPr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5" name="Tekstin paikkamerkki 4">
            <a:extLst>
              <a:ext uri="{FF2B5EF4-FFF2-40B4-BE49-F238E27FC236}">
                <a16:creationId xmlns:a16="http://schemas.microsoft.com/office/drawing/2014/main" id="{DDBA1303-B245-476D-BD02-A4E4A359F6E7}"/>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noProof="0"/>
              <a:t>Muokkaa tekstin perustyyliä</a:t>
            </a:r>
          </a:p>
        </p:txBody>
      </p:sp>
      <p:sp>
        <p:nvSpPr>
          <p:cNvPr id="6" name="Sisällön paikkamerkki 5">
            <a:extLst>
              <a:ext uri="{FF2B5EF4-FFF2-40B4-BE49-F238E27FC236}">
                <a16:creationId xmlns:a16="http://schemas.microsoft.com/office/drawing/2014/main" id="{BE8E898F-5B79-46F1-89C1-F827997CC485}"/>
              </a:ext>
            </a:extLst>
          </p:cNvPr>
          <p:cNvSpPr>
            <a:spLocks noGrp="1"/>
          </p:cNvSpPr>
          <p:nvPr>
            <p:ph sz="quarter" idx="4" hasCustomPrompt="1"/>
          </p:nvPr>
        </p:nvSpPr>
        <p:spPr>
          <a:xfrm>
            <a:off x="6172200" y="2505075"/>
            <a:ext cx="5183188" cy="3684588"/>
          </a:xfrm>
        </p:spPr>
        <p:txBody>
          <a:bodyPr rtlCol="0"/>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7" name="Päivämäärän paikkamerkki 6">
            <a:extLst>
              <a:ext uri="{FF2B5EF4-FFF2-40B4-BE49-F238E27FC236}">
                <a16:creationId xmlns:a16="http://schemas.microsoft.com/office/drawing/2014/main" id="{6B417A4D-2EC9-4294-BFF4-EAE22EE1099A}"/>
              </a:ext>
            </a:extLst>
          </p:cNvPr>
          <p:cNvSpPr>
            <a:spLocks noGrp="1"/>
          </p:cNvSpPr>
          <p:nvPr>
            <p:ph type="dt" sz="half" idx="10"/>
          </p:nvPr>
        </p:nvSpPr>
        <p:spPr/>
        <p:txBody>
          <a:bodyPr rtlCol="0"/>
          <a:lstStyle/>
          <a:p>
            <a:pPr rtl="0"/>
            <a:fld id="{430A493E-4493-4EA4-91D0-5D230AEBDFC3}" type="datetime1">
              <a:rPr lang="fi-FI" noProof="0" smtClean="0"/>
              <a:t>1.12.2022</a:t>
            </a:fld>
            <a:endParaRPr lang="fi-FI" noProof="0"/>
          </a:p>
        </p:txBody>
      </p:sp>
      <p:sp>
        <p:nvSpPr>
          <p:cNvPr id="8" name="Alatunnisteen paikkamerkki 7">
            <a:extLst>
              <a:ext uri="{FF2B5EF4-FFF2-40B4-BE49-F238E27FC236}">
                <a16:creationId xmlns:a16="http://schemas.microsoft.com/office/drawing/2014/main" id="{6150E317-3602-42A1-BB7F-0184072E8D5F}"/>
              </a:ext>
            </a:extLst>
          </p:cNvPr>
          <p:cNvSpPr>
            <a:spLocks noGrp="1"/>
          </p:cNvSpPr>
          <p:nvPr>
            <p:ph type="ftr" sz="quarter" idx="11"/>
          </p:nvPr>
        </p:nvSpPr>
        <p:spPr/>
        <p:txBody>
          <a:bodyPr rtlCol="0"/>
          <a:lstStyle/>
          <a:p>
            <a:pPr rtl="0"/>
            <a:endParaRPr lang="fi-FI" noProof="0"/>
          </a:p>
        </p:txBody>
      </p:sp>
      <p:sp>
        <p:nvSpPr>
          <p:cNvPr id="9" name="Dian numeron paikkamerkki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9F68FC-5755-447A-8D7F-9ADED3E994A3}"/>
              </a:ext>
            </a:extLst>
          </p:cNvPr>
          <p:cNvSpPr>
            <a:spLocks noGrp="1"/>
          </p:cNvSpPr>
          <p:nvPr>
            <p:ph type="title" hasCustomPrompt="1"/>
          </p:nvPr>
        </p:nvSpPr>
        <p:spPr/>
        <p:txBody>
          <a:bodyPr rtlCol="0"/>
          <a:lstStyle/>
          <a:p>
            <a:pPr rtl="0"/>
            <a:r>
              <a:rPr lang="fi-FI" noProof="0"/>
              <a:t>Muokkaa otsikon perustyyliä napsauttamalla</a:t>
            </a:r>
          </a:p>
        </p:txBody>
      </p:sp>
      <p:sp>
        <p:nvSpPr>
          <p:cNvPr id="3" name="Päivämäärän paikkamerkki 2">
            <a:extLst>
              <a:ext uri="{FF2B5EF4-FFF2-40B4-BE49-F238E27FC236}">
                <a16:creationId xmlns:a16="http://schemas.microsoft.com/office/drawing/2014/main" id="{8AB50287-81AA-46CA-8CB3-53A7F8313741}"/>
              </a:ext>
            </a:extLst>
          </p:cNvPr>
          <p:cNvSpPr>
            <a:spLocks noGrp="1"/>
          </p:cNvSpPr>
          <p:nvPr>
            <p:ph type="dt" sz="half" idx="10"/>
          </p:nvPr>
        </p:nvSpPr>
        <p:spPr/>
        <p:txBody>
          <a:bodyPr rtlCol="0"/>
          <a:lstStyle/>
          <a:p>
            <a:pPr rtl="0"/>
            <a:fld id="{55EEEDFD-C630-42AA-B66B-F1AADA435EFE}" type="datetime1">
              <a:rPr lang="fi-FI" noProof="0" smtClean="0"/>
              <a:t>1.12.2022</a:t>
            </a:fld>
            <a:endParaRPr lang="fi-FI" noProof="0"/>
          </a:p>
        </p:txBody>
      </p:sp>
      <p:sp>
        <p:nvSpPr>
          <p:cNvPr id="4" name="Alatunnisteen paikkamerkki 3">
            <a:extLst>
              <a:ext uri="{FF2B5EF4-FFF2-40B4-BE49-F238E27FC236}">
                <a16:creationId xmlns:a16="http://schemas.microsoft.com/office/drawing/2014/main" id="{2F1BA4AA-02C9-459E-9362-3DA60E3B5972}"/>
              </a:ext>
            </a:extLst>
          </p:cNvPr>
          <p:cNvSpPr>
            <a:spLocks noGrp="1"/>
          </p:cNvSpPr>
          <p:nvPr>
            <p:ph type="ftr" sz="quarter" idx="11"/>
          </p:nvPr>
        </p:nvSpPr>
        <p:spPr/>
        <p:txBody>
          <a:bodyPr rtlCol="0"/>
          <a:lstStyle/>
          <a:p>
            <a:pPr rtl="0"/>
            <a:endParaRPr lang="fi-FI" noProof="0"/>
          </a:p>
        </p:txBody>
      </p:sp>
      <p:sp>
        <p:nvSpPr>
          <p:cNvPr id="5" name="Dian numeron paikkamerkki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B46ACAA5-F8E7-46E9-8BA7-A510948B62CC}"/>
              </a:ext>
            </a:extLst>
          </p:cNvPr>
          <p:cNvSpPr>
            <a:spLocks noGrp="1"/>
          </p:cNvSpPr>
          <p:nvPr>
            <p:ph type="dt" sz="half" idx="10"/>
          </p:nvPr>
        </p:nvSpPr>
        <p:spPr/>
        <p:txBody>
          <a:bodyPr rtlCol="0"/>
          <a:lstStyle/>
          <a:p>
            <a:pPr rtl="0"/>
            <a:fld id="{4F8442DC-200E-4F6C-97E7-CEC026AA02AA}" type="datetime1">
              <a:rPr lang="fi-FI" noProof="0" smtClean="0"/>
              <a:t>1.12.2022</a:t>
            </a:fld>
            <a:endParaRPr lang="fi-FI" noProof="0"/>
          </a:p>
        </p:txBody>
      </p:sp>
      <p:sp>
        <p:nvSpPr>
          <p:cNvPr id="3" name="Alatunnisteen paikkamerkki 2">
            <a:extLst>
              <a:ext uri="{FF2B5EF4-FFF2-40B4-BE49-F238E27FC236}">
                <a16:creationId xmlns:a16="http://schemas.microsoft.com/office/drawing/2014/main" id="{D1F2DEE8-5654-4DCA-A8D0-D883E52B6FBC}"/>
              </a:ext>
            </a:extLst>
          </p:cNvPr>
          <p:cNvSpPr>
            <a:spLocks noGrp="1"/>
          </p:cNvSpPr>
          <p:nvPr>
            <p:ph type="ftr" sz="quarter" idx="11"/>
          </p:nvPr>
        </p:nvSpPr>
        <p:spPr/>
        <p:txBody>
          <a:bodyPr rtlCol="0"/>
          <a:lstStyle/>
          <a:p>
            <a:pPr rtl="0"/>
            <a:endParaRPr lang="fi-FI" noProof="0"/>
          </a:p>
        </p:txBody>
      </p:sp>
      <p:sp>
        <p:nvSpPr>
          <p:cNvPr id="4" name="Dian numeron paikkamerkki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91DA80-336B-4DBB-91A1-6E3E4B3C20AA}"/>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fi-FI" noProof="0"/>
              <a:t>Muokkaa otsikon perustyyliä napsauttamalla</a:t>
            </a:r>
          </a:p>
        </p:txBody>
      </p:sp>
      <p:sp>
        <p:nvSpPr>
          <p:cNvPr id="3" name="Sisällön paikkamerkki 2">
            <a:extLst>
              <a:ext uri="{FF2B5EF4-FFF2-40B4-BE49-F238E27FC236}">
                <a16:creationId xmlns:a16="http://schemas.microsoft.com/office/drawing/2014/main" id="{3840D456-F0A3-4789-A310-A23F01B2EC00}"/>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Tekstin paikkamerkki 3">
            <a:extLst>
              <a:ext uri="{FF2B5EF4-FFF2-40B4-BE49-F238E27FC236}">
                <a16:creationId xmlns:a16="http://schemas.microsoft.com/office/drawing/2014/main" id="{CB8A8B05-7071-44D4-80F7-3E8191C9A49B}"/>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i-FI" noProof="0"/>
              <a:t>Muokkaa tekstin perustyyliä</a:t>
            </a:r>
          </a:p>
        </p:txBody>
      </p:sp>
      <p:sp>
        <p:nvSpPr>
          <p:cNvPr id="5" name="Päivämäärän paikkamerkki 4">
            <a:extLst>
              <a:ext uri="{FF2B5EF4-FFF2-40B4-BE49-F238E27FC236}">
                <a16:creationId xmlns:a16="http://schemas.microsoft.com/office/drawing/2014/main" id="{E5D8562E-E6F1-449B-909C-98426BA86B36}"/>
              </a:ext>
            </a:extLst>
          </p:cNvPr>
          <p:cNvSpPr>
            <a:spLocks noGrp="1"/>
          </p:cNvSpPr>
          <p:nvPr>
            <p:ph type="dt" sz="half" idx="10"/>
          </p:nvPr>
        </p:nvSpPr>
        <p:spPr/>
        <p:txBody>
          <a:bodyPr rtlCol="0"/>
          <a:lstStyle/>
          <a:p>
            <a:pPr rtl="0"/>
            <a:fld id="{7673C46F-3A90-4867-948D-322E75F9A39A}" type="datetime1">
              <a:rPr lang="fi-FI" noProof="0" smtClean="0"/>
              <a:t>1.12.2022</a:t>
            </a:fld>
            <a:endParaRPr lang="fi-FI" noProof="0"/>
          </a:p>
        </p:txBody>
      </p:sp>
      <p:sp>
        <p:nvSpPr>
          <p:cNvPr id="6" name="Alatunnisteen paikkamerkki 5">
            <a:extLst>
              <a:ext uri="{FF2B5EF4-FFF2-40B4-BE49-F238E27FC236}">
                <a16:creationId xmlns:a16="http://schemas.microsoft.com/office/drawing/2014/main" id="{7EB47A9A-FB08-407B-A73A-0AC513F0FD5A}"/>
              </a:ext>
            </a:extLst>
          </p:cNvPr>
          <p:cNvSpPr>
            <a:spLocks noGrp="1"/>
          </p:cNvSpPr>
          <p:nvPr>
            <p:ph type="ftr" sz="quarter" idx="11"/>
          </p:nvPr>
        </p:nvSpPr>
        <p:spPr/>
        <p:txBody>
          <a:bodyPr rtlCol="0"/>
          <a:lstStyle/>
          <a:p>
            <a:pPr rtl="0"/>
            <a:endParaRPr lang="fi-FI" noProof="0"/>
          </a:p>
        </p:txBody>
      </p:sp>
      <p:sp>
        <p:nvSpPr>
          <p:cNvPr id="7" name="Dian numeron paikkamerkki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 ja kuva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AD474D-6779-4C23-BD3C-82F5DC3E3E2F}"/>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fi-FI" noProof="0"/>
              <a:t>Muokkaa otsikon perustyyliä napsauttamalla</a:t>
            </a:r>
          </a:p>
        </p:txBody>
      </p:sp>
      <p:sp>
        <p:nvSpPr>
          <p:cNvPr id="3" name="Kuvan paikkamerkki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noProof="0"/>
              <a:t>Lisää kuva napsauttamalla kuvaketta</a:t>
            </a:r>
          </a:p>
        </p:txBody>
      </p:sp>
      <p:sp>
        <p:nvSpPr>
          <p:cNvPr id="4" name="Tekstin paikkamerkki 3">
            <a:extLst>
              <a:ext uri="{FF2B5EF4-FFF2-40B4-BE49-F238E27FC236}">
                <a16:creationId xmlns:a16="http://schemas.microsoft.com/office/drawing/2014/main" id="{0024828F-334F-4A50-850D-10684F245271}"/>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i-FI" noProof="0"/>
              <a:t>Muokkaa tekstin perustyyliä</a:t>
            </a:r>
          </a:p>
        </p:txBody>
      </p:sp>
      <p:sp>
        <p:nvSpPr>
          <p:cNvPr id="5" name="Päivämäärän paikkamerkki 4">
            <a:extLst>
              <a:ext uri="{FF2B5EF4-FFF2-40B4-BE49-F238E27FC236}">
                <a16:creationId xmlns:a16="http://schemas.microsoft.com/office/drawing/2014/main" id="{533293F4-2B70-4BB5-A982-219E4133E251}"/>
              </a:ext>
            </a:extLst>
          </p:cNvPr>
          <p:cNvSpPr>
            <a:spLocks noGrp="1"/>
          </p:cNvSpPr>
          <p:nvPr>
            <p:ph type="dt" sz="half" idx="10"/>
          </p:nvPr>
        </p:nvSpPr>
        <p:spPr/>
        <p:txBody>
          <a:bodyPr rtlCol="0"/>
          <a:lstStyle/>
          <a:p>
            <a:pPr rtl="0"/>
            <a:fld id="{83AF6B21-291C-49D6-B278-31FEA96D32FD}" type="datetime1">
              <a:rPr lang="fi-FI" noProof="0" smtClean="0"/>
              <a:t>1.12.2022</a:t>
            </a:fld>
            <a:endParaRPr lang="fi-FI" noProof="0"/>
          </a:p>
        </p:txBody>
      </p:sp>
      <p:sp>
        <p:nvSpPr>
          <p:cNvPr id="6" name="Alatunnisteen paikkamerkki 5">
            <a:extLst>
              <a:ext uri="{FF2B5EF4-FFF2-40B4-BE49-F238E27FC236}">
                <a16:creationId xmlns:a16="http://schemas.microsoft.com/office/drawing/2014/main" id="{C4F9A86F-B378-4759-B50E-2E0BFAE62463}"/>
              </a:ext>
            </a:extLst>
          </p:cNvPr>
          <p:cNvSpPr>
            <a:spLocks noGrp="1"/>
          </p:cNvSpPr>
          <p:nvPr>
            <p:ph type="ftr" sz="quarter" idx="11"/>
          </p:nvPr>
        </p:nvSpPr>
        <p:spPr/>
        <p:txBody>
          <a:bodyPr rtlCol="0"/>
          <a:lstStyle/>
          <a:p>
            <a:pPr rtl="0"/>
            <a:endParaRPr lang="fi-FI" noProof="0"/>
          </a:p>
        </p:txBody>
      </p:sp>
      <p:sp>
        <p:nvSpPr>
          <p:cNvPr id="7" name="Dian numeron paikkamerkki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rtlCol="0"/>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fi-FI" noProof="0"/>
              <a:t>Muokkaa otsikon perustyyliä napsauttamalla</a:t>
            </a:r>
          </a:p>
        </p:txBody>
      </p:sp>
      <p:sp>
        <p:nvSpPr>
          <p:cNvPr id="3" name="Tekstin paikkamerkki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fi-FI" noProof="0"/>
              <a:t>Muokkaa tekstin perustyyliä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652F5E4-4A55-490B-B186-43686AC808A4}" type="datetime1">
              <a:rPr lang="fi-FI" noProof="0" smtClean="0"/>
              <a:t>1.12.2022</a:t>
            </a:fld>
            <a:endParaRPr lang="fi-FI" noProof="0"/>
          </a:p>
        </p:txBody>
      </p:sp>
      <p:sp>
        <p:nvSpPr>
          <p:cNvPr id="5" name="Alatunnisteen paikkamerkki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fi-FI" noProof="0"/>
          </a:p>
        </p:txBody>
      </p:sp>
      <p:sp>
        <p:nvSpPr>
          <p:cNvPr id="6" name="Dian numeron paikkamerkki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6AF1B4E-90EC-4A51-B6E5-B702C054ECB0}" type="slidenum">
              <a:rPr lang="fi-FI" noProof="0" smtClean="0"/>
              <a:t>‹#›</a:t>
            </a:fld>
            <a:endParaRPr lang="fi-FI" noProof="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9" name="Puolivapaa piirto: Muoto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31" name="Puolivapaa piirto: Muoto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33" name="Puolivapaa piirto: Muoto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35" name="Puolivapaa piirto: Muoto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pic>
        <p:nvPicPr>
          <p:cNvPr id="9" name="Grafiikka 8" descr="Avoin kirja">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250" y="164573"/>
            <a:ext cx="1636279" cy="1636279"/>
          </a:xfrm>
          <a:prstGeom prst="rect">
            <a:avLst/>
          </a:prstGeom>
        </p:spPr>
      </p:pic>
      <p:sp>
        <p:nvSpPr>
          <p:cNvPr id="37" name="Soikio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39" name="Soikio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pic>
        <p:nvPicPr>
          <p:cNvPr id="5" name="Grafiikka 4" descr="Keskustelu">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0302" y="1293093"/>
            <a:ext cx="1827742" cy="1827742"/>
          </a:xfrm>
          <a:prstGeom prst="rect">
            <a:avLst/>
          </a:prstGeom>
        </p:spPr>
      </p:pic>
      <p:pic>
        <p:nvPicPr>
          <p:cNvPr id="7" name="Grafiikka 6" descr="Liitutaulu">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924" y="3621724"/>
            <a:ext cx="2594886" cy="2594886"/>
          </a:xfrm>
          <a:prstGeom prst="rect">
            <a:avLst/>
          </a:prstGeom>
        </p:spPr>
      </p:pic>
      <p:sp>
        <p:nvSpPr>
          <p:cNvPr id="41" name="Puolivapaa piirto: Muoto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sp>
        <p:nvSpPr>
          <p:cNvPr id="43" name="Puolivapaa piirto: Muoto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a:ln>
                <a:noFill/>
              </a:ln>
              <a:solidFill>
                <a:prstClr val="white"/>
              </a:solidFill>
              <a:effectLst/>
              <a:uLnTx/>
              <a:uFillTx/>
              <a:latin typeface="Calibri" panose="020F0502020204030204"/>
              <a:ea typeface="+mn-ea"/>
              <a:cs typeface="+mn-cs"/>
            </a:endParaRPr>
          </a:p>
        </p:txBody>
      </p:sp>
      <p:pic>
        <p:nvPicPr>
          <p:cNvPr id="11" name="Grafiikka 10" descr="Kirjoja hyllyssä">
            <a:extLst>
              <a:ext uri="{FF2B5EF4-FFF2-40B4-BE49-F238E27FC236}">
                <a16:creationId xmlns:a16="http://schemas.microsoft.com/office/drawing/2014/main" id="{18A239E6-97C0-4A74-8E7A-C9FD39A8C92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25024" y="327889"/>
            <a:ext cx="2260711" cy="2260711"/>
          </a:xfrm>
          <a:prstGeom prst="rect">
            <a:avLst/>
          </a:prstGeom>
        </p:spPr>
      </p:pic>
      <p:sp>
        <p:nvSpPr>
          <p:cNvPr id="6" name="Otsikko 5">
            <a:extLst>
              <a:ext uri="{FF2B5EF4-FFF2-40B4-BE49-F238E27FC236}">
                <a16:creationId xmlns:a16="http://schemas.microsoft.com/office/drawing/2014/main" id="{8BD0DFB2-D770-9007-1196-3AE312D13221}"/>
              </a:ext>
            </a:extLst>
          </p:cNvPr>
          <p:cNvSpPr>
            <a:spLocks noGrp="1"/>
          </p:cNvSpPr>
          <p:nvPr>
            <p:ph type="ctrTitle"/>
          </p:nvPr>
        </p:nvSpPr>
        <p:spPr>
          <a:xfrm>
            <a:off x="4453278" y="4180221"/>
            <a:ext cx="7251042" cy="2145580"/>
          </a:xfrm>
        </p:spPr>
        <p:txBody>
          <a:bodyPr/>
          <a:lstStyle/>
          <a:p>
            <a:r>
              <a:rPr lang="fi-FI" dirty="0"/>
              <a:t>TOOLKIT</a:t>
            </a:r>
            <a:br>
              <a:rPr lang="fi-FI" dirty="0"/>
            </a:br>
            <a:r>
              <a:rPr lang="fi-FI" dirty="0"/>
              <a:t>Latvia</a:t>
            </a:r>
          </a:p>
        </p:txBody>
      </p:sp>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kstiruutu 23">
            <a:extLst>
              <a:ext uri="{FF2B5EF4-FFF2-40B4-BE49-F238E27FC236}">
                <a16:creationId xmlns:a16="http://schemas.microsoft.com/office/drawing/2014/main" id="{93905DFC-AB89-B83A-CC6D-2124D0990E41}"/>
              </a:ext>
            </a:extLst>
          </p:cNvPr>
          <p:cNvSpPr txBox="1"/>
          <p:nvPr/>
        </p:nvSpPr>
        <p:spPr>
          <a:xfrm>
            <a:off x="838200" y="365125"/>
            <a:ext cx="10515600" cy="1325563"/>
          </a:xfrm>
          <a:prstGeom prst="rect">
            <a:avLst/>
          </a:prstGeom>
        </p:spPr>
        <p:txBody>
          <a:bodyPr vert="horz" lIns="91440" tIns="45720" rIns="91440" bIns="45720" rtlCol="0" anchor="ctr">
            <a:normAutofit lnSpcReduction="10000"/>
          </a:bodyPr>
          <a:lstStyle/>
          <a:p>
            <a:pPr>
              <a:lnSpc>
                <a:spcPct val="90000"/>
              </a:lnSpc>
              <a:spcBef>
                <a:spcPct val="0"/>
              </a:spcBef>
              <a:spcAft>
                <a:spcPts val="600"/>
              </a:spcAft>
            </a:pPr>
            <a:r>
              <a:rPr lang="fi-FI" sz="4400" b="1" kern="1200" dirty="0">
                <a:latin typeface="+mj-lt"/>
                <a:ea typeface="+mj-ea"/>
                <a:cs typeface="+mj-cs"/>
              </a:rPr>
              <a:t>SDG 13. </a:t>
            </a:r>
          </a:p>
          <a:p>
            <a:pPr>
              <a:lnSpc>
                <a:spcPct val="90000"/>
              </a:lnSpc>
              <a:spcBef>
                <a:spcPct val="0"/>
              </a:spcBef>
              <a:spcAft>
                <a:spcPts val="600"/>
              </a:spcAft>
            </a:pPr>
            <a:r>
              <a:rPr lang="fi-FI" sz="4400" b="1" kern="1200" dirty="0">
                <a:latin typeface="+mj-lt"/>
                <a:ea typeface="+mj-ea"/>
                <a:cs typeface="+mj-cs"/>
              </a:rPr>
              <a:t>CLIMATE ACTION </a:t>
            </a:r>
          </a:p>
        </p:txBody>
      </p:sp>
      <p:pic>
        <p:nvPicPr>
          <p:cNvPr id="27" name="Kuva 26">
            <a:extLst>
              <a:ext uri="{FF2B5EF4-FFF2-40B4-BE49-F238E27FC236}">
                <a16:creationId xmlns:a16="http://schemas.microsoft.com/office/drawing/2014/main" id="{D726A37D-2244-3617-FE1A-0F1AE3E6AB74}"/>
              </a:ext>
            </a:extLst>
          </p:cNvPr>
          <p:cNvPicPr>
            <a:picLocks noChangeAspect="1"/>
          </p:cNvPicPr>
          <p:nvPr/>
        </p:nvPicPr>
        <p:blipFill>
          <a:blip r:embed="rId3"/>
          <a:stretch>
            <a:fillRect/>
          </a:stretch>
        </p:blipFill>
        <p:spPr>
          <a:xfrm>
            <a:off x="958691" y="2108596"/>
            <a:ext cx="3867309" cy="3867309"/>
          </a:xfrm>
          <a:prstGeom prst="rect">
            <a:avLst/>
          </a:prstGeom>
          <a:noFill/>
        </p:spPr>
      </p:pic>
      <p:sp>
        <p:nvSpPr>
          <p:cNvPr id="26" name="Tekstiruutu 25">
            <a:extLst>
              <a:ext uri="{FF2B5EF4-FFF2-40B4-BE49-F238E27FC236}">
                <a16:creationId xmlns:a16="http://schemas.microsoft.com/office/drawing/2014/main" id="{99A955BB-0102-18DE-6186-3B5CDCB72262}"/>
              </a:ext>
            </a:extLst>
          </p:cNvPr>
          <p:cNvSpPr txBox="1"/>
          <p:nvPr/>
        </p:nvSpPr>
        <p:spPr>
          <a:xfrm>
            <a:off x="5384800" y="1027906"/>
            <a:ext cx="6294120" cy="5591810"/>
          </a:xfrm>
          <a:prstGeom prst="rect">
            <a:avLst/>
          </a:prstGeom>
        </p:spPr>
        <p:txBody>
          <a:bodyPr vert="horz" lIns="91440" tIns="45720" rIns="91440" bIns="45720" rtlCol="0">
            <a:noAutofit/>
          </a:bodyPr>
          <a:lstStyle/>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 is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an </a:t>
            </a:r>
            <a:r>
              <a:rPr lang="fi-FI" sz="1200" dirty="0" err="1">
                <a:latin typeface="Times New Roman" panose="02020603050405020304" pitchFamily="18" charset="0"/>
                <a:cs typeface="Times New Roman" panose="02020603050405020304" pitchFamily="18" charset="0"/>
              </a:rPr>
              <a:t>issue</a:t>
            </a:r>
            <a:r>
              <a:rPr lang="fi-FI" sz="1200" dirty="0">
                <a:latin typeface="Times New Roman" panose="02020603050405020304" pitchFamily="18" charset="0"/>
                <a:cs typeface="Times New Roman" panose="02020603050405020304" pitchFamily="18" charset="0"/>
              </a:rPr>
              <a:t> of Global </a:t>
            </a:r>
            <a:r>
              <a:rPr lang="fi-FI" sz="1200" dirty="0" err="1">
                <a:latin typeface="Times New Roman" panose="02020603050405020304" pitchFamily="18" charset="0"/>
                <a:cs typeface="Times New Roman" panose="02020603050405020304" pitchFamily="18" charset="0"/>
              </a:rPr>
              <a:t>Responsibility</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a:latin typeface="Times New Roman" panose="02020603050405020304" pitchFamily="18" charset="0"/>
                <a:cs typeface="Times New Roman" panose="02020603050405020304" pitchFamily="18" charset="0"/>
              </a:rPr>
              <a:t>To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Sustainable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Development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Goals</a:t>
            </a:r>
            <a:r>
              <a:rPr lang="fi-FI" sz="1200" dirty="0">
                <a:latin typeface="Times New Roman" panose="02020603050405020304" pitchFamily="18" charset="0"/>
                <a:cs typeface="Times New Roman" panose="02020603050405020304" pitchFamily="18" charset="0"/>
              </a:rPr>
              <a:t> is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relevant</a:t>
            </a:r>
            <a:r>
              <a:rPr lang="fi-FI" sz="1200" dirty="0">
                <a:latin typeface="Times New Roman" panose="02020603050405020304" pitchFamily="18" charset="0"/>
                <a:cs typeface="Times New Roman" panose="02020603050405020304" pitchFamily="18" charset="0"/>
              </a:rPr>
              <a:t> to? Can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think</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any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steps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could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be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taken</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address</a:t>
            </a:r>
            <a:r>
              <a:rPr lang="fi-FI" sz="1200" dirty="0">
                <a:latin typeface="Times New Roman" panose="02020603050405020304" pitchFamily="18" charset="0"/>
                <a:cs typeface="Times New Roman" panose="02020603050405020304" pitchFamily="18" charset="0"/>
              </a:rPr>
              <a:t> some of </a:t>
            </a:r>
            <a:r>
              <a:rPr lang="fi-FI" sz="1200" dirty="0" err="1">
                <a:latin typeface="Times New Roman" panose="02020603050405020304" pitchFamily="18" charset="0"/>
                <a:cs typeface="Times New Roman" panose="02020603050405020304" pitchFamily="18" charset="0"/>
              </a:rPr>
              <a:t>these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issues</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Who</a:t>
            </a:r>
            <a:r>
              <a:rPr lang="fi-FI" sz="1200" dirty="0">
                <a:latin typeface="Times New Roman" panose="02020603050405020304" pitchFamily="18" charset="0"/>
                <a:cs typeface="Times New Roman" panose="02020603050405020304" pitchFamily="18" charset="0"/>
              </a:rPr>
              <a:t> is </a:t>
            </a:r>
            <a:r>
              <a:rPr lang="fi-FI" sz="1200" dirty="0" err="1">
                <a:latin typeface="Times New Roman" panose="02020603050405020304" pitchFamily="18" charset="0"/>
                <a:cs typeface="Times New Roman" panose="02020603050405020304" pitchFamily="18" charset="0"/>
              </a:rPr>
              <a:t>responsible</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address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issues</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can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any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expression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more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widely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used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others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think</a:t>
            </a:r>
            <a:r>
              <a:rPr lang="fi-FI" sz="1200" dirty="0">
                <a:latin typeface="Times New Roman" panose="02020603050405020304" pitchFamily="18" charset="0"/>
                <a:cs typeface="Times New Roman" panose="02020603050405020304" pitchFamily="18" charset="0"/>
              </a:rPr>
              <a:t> it is </a:t>
            </a:r>
            <a:r>
              <a:rPr lang="fi-FI" sz="1200" dirty="0" err="1">
                <a:latin typeface="Times New Roman" panose="02020603050405020304" pitchFamily="18" charset="0"/>
                <a:cs typeface="Times New Roman" panose="02020603050405020304" pitchFamily="18" charset="0"/>
              </a:rPr>
              <a:t>so</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Who</a:t>
            </a:r>
            <a:r>
              <a:rPr lang="fi-FI" sz="1200" dirty="0">
                <a:latin typeface="Times New Roman" panose="02020603050405020304" pitchFamily="18" charset="0"/>
                <a:cs typeface="Times New Roman" panose="02020603050405020304" pitchFamily="18" charset="0"/>
              </a:rPr>
              <a:t> is </a:t>
            </a:r>
            <a:r>
              <a:rPr lang="fi-FI" sz="1200" dirty="0" err="1">
                <a:latin typeface="Times New Roman" panose="02020603050405020304" pitchFamily="18" charset="0"/>
                <a:cs typeface="Times New Roman" panose="02020603050405020304" pitchFamily="18" charset="0"/>
              </a:rPr>
              <a:t>responsible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alleviate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can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any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expressions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could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create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confusion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 is it </a:t>
            </a:r>
            <a:r>
              <a:rPr lang="fi-FI" sz="1200" dirty="0" err="1">
                <a:latin typeface="Times New Roman" panose="02020603050405020304" pitchFamily="18" charset="0"/>
                <a:cs typeface="Times New Roman" panose="02020603050405020304" pitchFamily="18" charset="0"/>
              </a:rPr>
              <a:t>important</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be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familiarised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with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various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expressions</a:t>
            </a:r>
            <a:r>
              <a:rPr lang="fi-FI" sz="1200" dirty="0">
                <a:latin typeface="Times New Roman" panose="02020603050405020304" pitchFamily="18" charset="0"/>
                <a:cs typeface="Times New Roman" panose="02020603050405020304" pitchFamily="18" charset="0"/>
              </a:rPr>
              <a:t> and </a:t>
            </a:r>
            <a:r>
              <a:rPr lang="fi-FI" sz="1200" dirty="0" err="1">
                <a:latin typeface="Times New Roman" panose="02020603050405020304" pitchFamily="18" charset="0"/>
                <a:cs typeface="Times New Roman" panose="02020603050405020304" pitchFamily="18" charset="0"/>
              </a:rPr>
              <a:t>their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correct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meaning</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any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expressions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would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like</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learn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more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about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is a </a:t>
            </a:r>
            <a:r>
              <a:rPr lang="fi-FI" sz="1200" dirty="0" err="1">
                <a:latin typeface="Times New Roman" panose="02020603050405020304" pitchFamily="18" charset="0"/>
                <a:cs typeface="Times New Roman" panose="02020603050405020304" pitchFamily="18" charset="0"/>
              </a:rPr>
              <a:t>term</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often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mentioned</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debate</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conscious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about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how</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personal</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actions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contribute</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What</a:t>
            </a:r>
            <a:r>
              <a:rPr lang="fi-FI" sz="1200" dirty="0">
                <a:latin typeface="Times New Roman" panose="02020603050405020304" pitchFamily="18" charset="0"/>
                <a:cs typeface="Times New Roman" panose="02020603050405020304" pitchFamily="18" charset="0"/>
              </a:rPr>
              <a:t> is </a:t>
            </a:r>
            <a:r>
              <a:rPr lang="fi-FI" sz="1200" dirty="0" err="1">
                <a:latin typeface="Times New Roman" panose="02020603050405020304" pitchFamily="18" charset="0"/>
                <a:cs typeface="Times New Roman" panose="02020603050405020304" pitchFamily="18" charset="0"/>
              </a:rPr>
              <a:t>your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everyday</a:t>
            </a:r>
            <a:r>
              <a:rPr lang="fi-FI" sz="1200" dirty="0">
                <a:latin typeface="Times New Roman" panose="02020603050405020304" pitchFamily="18" charset="0"/>
                <a:cs typeface="Times New Roman" panose="02020603050405020304" pitchFamily="18" charset="0"/>
              </a:rPr>
              <a:t> life </a:t>
            </a:r>
            <a:r>
              <a:rPr lang="fi-FI" sz="1200" dirty="0" err="1">
                <a:latin typeface="Times New Roman" panose="02020603050405020304" pitchFamily="18" charset="0"/>
                <a:cs typeface="Times New Roman" panose="02020603050405020304" pitchFamily="18" charset="0"/>
              </a:rPr>
              <a:t>like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now</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Where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socialise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sort</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lifestyle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have</a:t>
            </a:r>
            <a:r>
              <a:rPr lang="fi-FI" sz="1200" dirty="0">
                <a:latin typeface="Times New Roman" panose="02020603050405020304" pitchFamily="18" charset="0"/>
                <a:cs typeface="Times New Roman" panose="02020603050405020304" pitchFamily="18" charset="0"/>
              </a:rPr>
              <a:t>? </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your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leisure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time</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a:latin typeface="Times New Roman" panose="02020603050405020304" pitchFamily="18" charset="0"/>
                <a:cs typeface="Times New Roman" panose="02020603050405020304" pitchFamily="18" charset="0"/>
              </a:rPr>
              <a:t>How </a:t>
            </a:r>
            <a:r>
              <a:rPr lang="fi-FI" sz="1200" dirty="0" err="1">
                <a:latin typeface="Times New Roman" panose="02020603050405020304" pitchFamily="18" charset="0"/>
                <a:cs typeface="Times New Roman" panose="02020603050405020304" pitchFamily="18" charset="0"/>
              </a:rPr>
              <a:t>much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time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spend</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nature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or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outdoors</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a:latin typeface="Times New Roman" panose="02020603050405020304" pitchFamily="18" charset="0"/>
                <a:cs typeface="Times New Roman" panose="02020603050405020304" pitchFamily="18" charset="0"/>
              </a:rPr>
              <a:t>How is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 </a:t>
            </a:r>
            <a:r>
              <a:rPr lang="fi-FI" sz="1200" dirty="0" err="1">
                <a:latin typeface="Times New Roman" panose="02020603050405020304" pitchFamily="18" charset="0"/>
                <a:cs typeface="Times New Roman" panose="02020603050405020304" pitchFamily="18" charset="0"/>
              </a:rPr>
              <a:t>threat</a:t>
            </a:r>
            <a:r>
              <a:rPr lang="fi-FI" sz="1200" dirty="0">
                <a:latin typeface="Times New Roman" panose="02020603050405020304" pitchFamily="18" charset="0"/>
                <a:cs typeface="Times New Roman" panose="02020603050405020304" pitchFamily="18" charset="0"/>
              </a:rPr>
              <a:t> for </a:t>
            </a:r>
            <a:r>
              <a:rPr lang="fi-FI" sz="1200" dirty="0" err="1">
                <a:latin typeface="Times New Roman" panose="02020603050405020304" pitchFamily="18" charset="0"/>
                <a:cs typeface="Times New Roman" panose="02020603050405020304" pitchFamily="18" charset="0"/>
              </a:rPr>
              <a:t>various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regions</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world</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a:latin typeface="Times New Roman" panose="02020603050405020304" pitchFamily="18" charset="0"/>
                <a:cs typeface="Times New Roman" panose="02020603050405020304" pitchFamily="18" charset="0"/>
              </a:rPr>
              <a:t>It is </a:t>
            </a:r>
            <a:r>
              <a:rPr lang="fi-FI" sz="1200" dirty="0" err="1">
                <a:latin typeface="Times New Roman" panose="02020603050405020304" pitchFamily="18" charset="0"/>
                <a:cs typeface="Times New Roman" panose="02020603050405020304" pitchFamily="18" charset="0"/>
              </a:rPr>
              <a:t>widely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claimed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it is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industrialised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countries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foster</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whereas</a:t>
            </a:r>
            <a:r>
              <a:rPr lang="fi-FI" sz="1200" dirty="0">
                <a:latin typeface="Times New Roman" panose="02020603050405020304" pitchFamily="18" charset="0"/>
                <a:cs typeface="Times New Roman" panose="02020603050405020304" pitchFamily="18" charset="0"/>
              </a:rPr>
              <a:t> it is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small</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developing</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countries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take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consequences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agree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not</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a:latin typeface="Times New Roman" panose="02020603050405020304" pitchFamily="18" charset="0"/>
                <a:cs typeface="Times New Roman" panose="02020603050405020304" pitchFamily="18" charset="0"/>
              </a:rPr>
              <a:t>To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degree</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think</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you</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contribute</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individual</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actions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may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lead</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countries</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word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equally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exposed</a:t>
            </a:r>
            <a:r>
              <a:rPr lang="fi-FI" sz="1200" dirty="0">
                <a:latin typeface="Times New Roman" panose="02020603050405020304" pitchFamily="18" charset="0"/>
                <a:cs typeface="Times New Roman" panose="02020603050405020304" pitchFamily="18" charset="0"/>
              </a:rPr>
              <a:t> to </a:t>
            </a:r>
            <a:r>
              <a:rPr lang="fi-FI" sz="1200" dirty="0" err="1">
                <a:latin typeface="Times New Roman" panose="02020603050405020304" pitchFamily="18" charset="0"/>
                <a:cs typeface="Times New Roman" panose="02020603050405020304" pitchFamily="18" charset="0"/>
              </a:rPr>
              <a:t>consequences</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a:t>
            </a:r>
            <a:r>
              <a:rPr lang="fi-FI" sz="1200" dirty="0" err="1">
                <a:latin typeface="Times New Roman" panose="02020603050405020304" pitchFamily="18" charset="0"/>
                <a:cs typeface="Times New Roman" panose="02020603050405020304" pitchFamily="18" charset="0"/>
              </a:rPr>
              <a:t>Why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not</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Who</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should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carry</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responsibility</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tackling</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consequences</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that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occur</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one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part</a:t>
            </a:r>
            <a:r>
              <a:rPr lang="fi-FI" sz="1200" dirty="0">
                <a:latin typeface="Times New Roman" panose="02020603050405020304" pitchFamily="18" charset="0"/>
                <a:cs typeface="Times New Roman" panose="02020603050405020304" pitchFamily="18" charset="0"/>
              </a:rPr>
              <a:t> of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world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but</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are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triggered</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miles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away</a:t>
            </a:r>
            <a:r>
              <a:rPr lang="fi-FI" sz="1200" dirty="0">
                <a:latin typeface="Times New Roman" panose="02020603050405020304" pitchFamily="18" charset="0"/>
                <a:cs typeface="Times New Roman" panose="02020603050405020304" pitchFamily="18" charset="0"/>
              </a:rPr>
              <a:t>, in </a:t>
            </a:r>
            <a:r>
              <a:rPr lang="fi-FI" sz="1200" dirty="0" err="1">
                <a:latin typeface="Times New Roman" panose="02020603050405020304" pitchFamily="18" charset="0"/>
                <a:cs typeface="Times New Roman" panose="02020603050405020304" pitchFamily="18" charset="0"/>
              </a:rPr>
              <a:t>another</a:t>
            </a:r>
            <a:r>
              <a:rPr lang="fi-FI" sz="1200" dirty="0">
                <a:latin typeface="Times New Roman" panose="02020603050405020304" pitchFamily="18" charset="0"/>
                <a:cs typeface="Times New Roman" panose="02020603050405020304" pitchFamily="18" charset="0"/>
              </a:rPr>
              <a:t> side of </a:t>
            </a:r>
            <a:r>
              <a:rPr lang="fi-FI" sz="1200" dirty="0" err="1">
                <a:latin typeface="Times New Roman" panose="02020603050405020304" pitchFamily="18" charset="0"/>
                <a:cs typeface="Times New Roman" panose="02020603050405020304" pitchFamily="18" charset="0"/>
              </a:rPr>
              <a:t>the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world</a:t>
            </a:r>
            <a:r>
              <a:rPr lang="fi-FI" sz="1200" dirty="0">
                <a:latin typeface="Times New Roman" panose="02020603050405020304" pitchFamily="18" charset="0"/>
                <a:cs typeface="Times New Roman" panose="02020603050405020304" pitchFamily="18" charset="0"/>
              </a:rPr>
              <a:t>?</a:t>
            </a:r>
          </a:p>
          <a:p>
            <a:pPr>
              <a:lnSpc>
                <a:spcPct val="90000"/>
              </a:lnSpc>
              <a:spcAft>
                <a:spcPts val="600"/>
              </a:spcAft>
            </a:pPr>
            <a:r>
              <a:rPr lang="fi-FI" sz="1200" dirty="0" err="1">
                <a:latin typeface="Times New Roman" panose="02020603050405020304" pitchFamily="18" charset="0"/>
                <a:cs typeface="Times New Roman" panose="02020603050405020304" pitchFamily="18" charset="0"/>
              </a:rPr>
              <a:t>Does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climate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challenge</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human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rights</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Which</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human</a:t>
            </a:r>
            <a:r>
              <a:rPr lang="fi-FI" sz="1200" dirty="0">
                <a:latin typeface="Times New Roman" panose="02020603050405020304" pitchFamily="18" charset="0"/>
                <a:cs typeface="Times New Roman" panose="02020603050405020304" pitchFamily="18" charset="0"/>
              </a:rPr>
              <a:t> </a:t>
            </a:r>
            <a:r>
              <a:rPr lang="fi-FI" sz="1200" dirty="0" err="1">
                <a:latin typeface="Times New Roman" panose="02020603050405020304" pitchFamily="18" charset="0"/>
                <a:cs typeface="Times New Roman" panose="02020603050405020304" pitchFamily="18" charset="0"/>
              </a:rPr>
              <a:t>rights</a:t>
            </a:r>
            <a:r>
              <a:rPr lang="fi-FI" sz="1200" dirty="0">
                <a:latin typeface="Times New Roman" panose="02020603050405020304" pitchFamily="18" charset="0"/>
                <a:cs typeface="Times New Roman" panose="02020603050405020304" pitchFamily="18" charset="0"/>
              </a:rPr>
              <a:t>? How?</a:t>
            </a:r>
          </a:p>
        </p:txBody>
      </p:sp>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kstiruutu 18">
            <a:extLst>
              <a:ext uri="{FF2B5EF4-FFF2-40B4-BE49-F238E27FC236}">
                <a16:creationId xmlns:a16="http://schemas.microsoft.com/office/drawing/2014/main" id="{703CB220-E154-EAD5-66E9-F763B990A57B}"/>
              </a:ext>
            </a:extLst>
          </p:cNvPr>
          <p:cNvSpPr txBox="1"/>
          <p:nvPr/>
        </p:nvSpPr>
        <p:spPr>
          <a:xfrm>
            <a:off x="665480" y="592574"/>
            <a:ext cx="6096000" cy="400110"/>
          </a:xfrm>
          <a:prstGeom prst="rect">
            <a:avLst/>
          </a:prstGeom>
          <a:noFill/>
        </p:spPr>
        <p:txBody>
          <a:bodyPr wrap="square">
            <a:spAutoFit/>
          </a:bodyPr>
          <a:lstStyle/>
          <a:p>
            <a:r>
              <a:rPr lang="fi-FI" sz="2000" b="1" dirty="0">
                <a:latin typeface="Times New Roman" panose="02020603050405020304" pitchFamily="18" charset="0"/>
                <a:cs typeface="Times New Roman" panose="02020603050405020304" pitchFamily="18" charset="0"/>
              </a:rPr>
              <a:t>WORLD CAFE </a:t>
            </a:r>
            <a:r>
              <a:rPr lang="fi-FI" sz="2000" b="1" dirty="0" err="1">
                <a:latin typeface="Times New Roman" panose="02020603050405020304" pitchFamily="18" charset="0"/>
                <a:cs typeface="Times New Roman" panose="02020603050405020304" pitchFamily="18" charset="0"/>
              </a:rPr>
              <a:t>method</a:t>
            </a:r>
            <a:endParaRPr lang="fi-FI" sz="2000" b="1" dirty="0">
              <a:latin typeface="Times New Roman" panose="02020603050405020304" pitchFamily="18" charset="0"/>
              <a:cs typeface="Times New Roman" panose="02020603050405020304" pitchFamily="18" charset="0"/>
            </a:endParaRPr>
          </a:p>
        </p:txBody>
      </p:sp>
      <p:sp>
        <p:nvSpPr>
          <p:cNvPr id="21" name="Tekstiruutu 20">
            <a:extLst>
              <a:ext uri="{FF2B5EF4-FFF2-40B4-BE49-F238E27FC236}">
                <a16:creationId xmlns:a16="http://schemas.microsoft.com/office/drawing/2014/main" id="{56F8A247-0BD1-0F09-D022-5BCF803DD691}"/>
              </a:ext>
            </a:extLst>
          </p:cNvPr>
          <p:cNvSpPr txBox="1"/>
          <p:nvPr/>
        </p:nvSpPr>
        <p:spPr>
          <a:xfrm>
            <a:off x="665480" y="1295083"/>
            <a:ext cx="5674360" cy="5693866"/>
          </a:xfrm>
          <a:prstGeom prst="rect">
            <a:avLst/>
          </a:prstGeom>
          <a:noFill/>
        </p:spPr>
        <p:txBody>
          <a:bodyPr wrap="square">
            <a:spAutoFit/>
          </a:bodyPr>
          <a:lstStyle/>
          <a:p>
            <a:r>
              <a:rPr lang="en-US" sz="1400" dirty="0">
                <a:latin typeface="Times New Roman" panose="02020603050405020304" pitchFamily="18" charset="0"/>
                <a:cs typeface="Times New Roman" panose="02020603050405020304" pitchFamily="18" charset="0"/>
              </a:rPr>
              <a:t>World Cafe has the capacity to activate collective wisdom. (Laura </a:t>
            </a:r>
            <a:r>
              <a:rPr lang="en-US" sz="1400" dirty="0" err="1">
                <a:latin typeface="Times New Roman" panose="02020603050405020304" pitchFamily="18" charset="0"/>
                <a:cs typeface="Times New Roman" panose="02020603050405020304" pitchFamily="18" charset="0"/>
              </a:rPr>
              <a:t>Weisel</a:t>
            </a:r>
            <a:r>
              <a:rPr lang="en-US" sz="1400" dirty="0">
                <a:latin typeface="Times New Roman" panose="02020603050405020304" pitchFamily="18" charset="0"/>
                <a:cs typeface="Times New Roman" panose="02020603050405020304" pitchFamily="18" charset="0"/>
              </a:rPr>
              <a:t>)</a:t>
            </a:r>
          </a:p>
          <a:p>
            <a:r>
              <a:rPr lang="en-US" sz="1400" dirty="0">
                <a:latin typeface="Times New Roman" panose="02020603050405020304" pitchFamily="18" charset="0"/>
                <a:cs typeface="Times New Roman" panose="02020603050405020304" pitchFamily="18" charset="0"/>
              </a:rPr>
              <a:t>The process of the World Café for drafting SDG ideas for your school/organization.</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Seat 4-5 participants at café-style tables or in conversation clusters. If you work online, start with all the participants in the main room and set up breakout rooms later.</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Clarify the context of the café and state the questions. We propose the following questions, which you can change: First round, Second round and third round. </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Each café selects a host; the host selects a time keeper, a writer for graphic of the dialog, and a guardian of the growth mindset.</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The question(s) are written at the top of the easel paper in the center of the table.</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Begin the dialogue and let the conversation continue for 15 - 30 minutes.</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The conversation is documented using a graphic organizer, </a:t>
            </a:r>
            <a:r>
              <a:rPr lang="en-US" sz="1400" dirty="0" err="1">
                <a:latin typeface="Times New Roman" panose="02020603050405020304" pitchFamily="18" charset="0"/>
                <a:cs typeface="Times New Roman" panose="02020603050405020304" pitchFamily="18" charset="0"/>
              </a:rPr>
              <a:t>mindmap</a:t>
            </a:r>
            <a:r>
              <a:rPr lang="en-US" sz="1400" dirty="0">
                <a:latin typeface="Times New Roman" panose="02020603050405020304" pitchFamily="18" charset="0"/>
                <a:cs typeface="Times New Roman" panose="02020603050405020304" pitchFamily="18" charset="0"/>
              </a:rPr>
              <a:t> or web.</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Begin the second round on the same or a next question by having the host stay at the table and participants move to another table.</a:t>
            </a: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23" name="Tekstiruutu 22">
            <a:extLst>
              <a:ext uri="{FF2B5EF4-FFF2-40B4-BE49-F238E27FC236}">
                <a16:creationId xmlns:a16="http://schemas.microsoft.com/office/drawing/2014/main" id="{1B6FFA64-5F58-FE00-9C1C-20A20812DCB8}"/>
              </a:ext>
            </a:extLst>
          </p:cNvPr>
          <p:cNvSpPr txBox="1"/>
          <p:nvPr/>
        </p:nvSpPr>
        <p:spPr>
          <a:xfrm>
            <a:off x="6995160" y="4142016"/>
            <a:ext cx="4531360" cy="2246769"/>
          </a:xfrm>
          <a:prstGeom prst="rect">
            <a:avLst/>
          </a:prstGeom>
          <a:noFill/>
        </p:spPr>
        <p:txBody>
          <a:bodyPr wrap="square">
            <a:spAutoFit/>
          </a:bodyPr>
          <a:lstStyle/>
          <a:p>
            <a:r>
              <a:rPr lang="en-US" sz="1400" dirty="0">
                <a:latin typeface="Times New Roman" panose="02020603050405020304" pitchFamily="18" charset="0"/>
                <a:cs typeface="Times New Roman" panose="02020603050405020304" pitchFamily="18" charset="0"/>
              </a:rPr>
              <a:t>Begin the 2nd round by having the host briefly share with new table members the key</a:t>
            </a:r>
          </a:p>
          <a:p>
            <a:r>
              <a:rPr lang="en-US" sz="1400" dirty="0">
                <a:latin typeface="Times New Roman" panose="02020603050405020304" pitchFamily="18" charset="0"/>
                <a:cs typeface="Times New Roman" panose="02020603050405020304" pitchFamily="18" charset="0"/>
              </a:rPr>
              <a:t>insights and ideas discussed in the first café, then new members build on what has already been documented and add to the depth and breath on the conversation topic.</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Allow time for a whole-group harvest of the conversations.</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Set up progressive rounds of conversation, usually of 15-30 minutes each – have some good questions!</a:t>
            </a:r>
          </a:p>
        </p:txBody>
      </p:sp>
      <p:pic>
        <p:nvPicPr>
          <p:cNvPr id="1026" name="Picture 2">
            <a:extLst>
              <a:ext uri="{FF2B5EF4-FFF2-40B4-BE49-F238E27FC236}">
                <a16:creationId xmlns:a16="http://schemas.microsoft.com/office/drawing/2014/main" id="{BC9BB5E5-C0FB-3FA6-20D1-3C1475CE466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074" b="12889"/>
          <a:stretch/>
        </p:blipFill>
        <p:spPr bwMode="auto">
          <a:xfrm>
            <a:off x="7081520" y="469215"/>
            <a:ext cx="4089400" cy="315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58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kstiruutu 10">
            <a:extLst>
              <a:ext uri="{FF2B5EF4-FFF2-40B4-BE49-F238E27FC236}">
                <a16:creationId xmlns:a16="http://schemas.microsoft.com/office/drawing/2014/main" id="{377B9F2F-5EE9-FBE3-9BCB-C19BEED4FCDC}"/>
              </a:ext>
            </a:extLst>
          </p:cNvPr>
          <p:cNvSpPr txBox="1"/>
          <p:nvPr/>
        </p:nvSpPr>
        <p:spPr>
          <a:xfrm>
            <a:off x="-345440" y="459978"/>
            <a:ext cx="6096000" cy="556434"/>
          </a:xfrm>
          <a:prstGeom prst="rect">
            <a:avLst/>
          </a:prstGeom>
          <a:noFill/>
        </p:spPr>
        <p:txBody>
          <a:bodyPr wrap="square">
            <a:spAutoFit/>
          </a:bodyPr>
          <a:lstStyle/>
          <a:p>
            <a:pPr algn="ctr">
              <a:lnSpc>
                <a:spcPct val="115000"/>
              </a:lnSpc>
              <a:spcAft>
                <a:spcPts val="1000"/>
              </a:spcAft>
            </a:pPr>
            <a:r>
              <a:rPr lang="lv-LV" sz="2800" b="1" u="sng" dirty="0">
                <a:effectLst/>
                <a:latin typeface="Times New Roman" panose="02020603050405020304" pitchFamily="18" charset="0"/>
                <a:ea typeface="Calibri" panose="020F0502020204030204" pitchFamily="34" charset="0"/>
                <a:cs typeface="Times New Roman" panose="02020603050405020304" pitchFamily="18" charset="0"/>
              </a:rPr>
              <a:t>Poster Presentation</a:t>
            </a:r>
            <a:endParaRPr lang="fi-FI"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kstiruutu 12">
            <a:extLst>
              <a:ext uri="{FF2B5EF4-FFF2-40B4-BE49-F238E27FC236}">
                <a16:creationId xmlns:a16="http://schemas.microsoft.com/office/drawing/2014/main" id="{8F908C41-6258-B807-FCFD-BAF4A0E32E63}"/>
              </a:ext>
            </a:extLst>
          </p:cNvPr>
          <p:cNvSpPr txBox="1"/>
          <p:nvPr/>
        </p:nvSpPr>
        <p:spPr>
          <a:xfrm>
            <a:off x="566420" y="1243162"/>
            <a:ext cx="5925820" cy="1346331"/>
          </a:xfrm>
          <a:prstGeom prst="rect">
            <a:avLst/>
          </a:prstGeom>
          <a:noFill/>
        </p:spPr>
        <p:txBody>
          <a:bodyPr wrap="square">
            <a:spAutoFit/>
          </a:bodyPr>
          <a:lstStyle/>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Groups identify one issue or challenge related to one of SDGs  in their local community that they would like to address, and they prepare a poster presentation to raise awareness about this issue and their recommendations for dealing with it.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kstiruutu 14">
            <a:extLst>
              <a:ext uri="{FF2B5EF4-FFF2-40B4-BE49-F238E27FC236}">
                <a16:creationId xmlns:a16="http://schemas.microsoft.com/office/drawing/2014/main" id="{BEB555C2-64B0-F723-EE6A-9A8E6B4A4DE3}"/>
              </a:ext>
            </a:extLst>
          </p:cNvPr>
          <p:cNvSpPr txBox="1"/>
          <p:nvPr/>
        </p:nvSpPr>
        <p:spPr>
          <a:xfrm>
            <a:off x="6817360" y="910915"/>
            <a:ext cx="5021580" cy="5619808"/>
          </a:xfrm>
          <a:prstGeom prst="rect">
            <a:avLst/>
          </a:prstGeom>
          <a:noFill/>
        </p:spPr>
        <p:txBody>
          <a:bodyPr wrap="square">
            <a:spAutoFit/>
          </a:bodyPr>
          <a:lstStyle/>
          <a:p>
            <a:pPr>
              <a:lnSpc>
                <a:spcPct val="115000"/>
              </a:lnSpc>
              <a:spcAft>
                <a:spcPts val="1000"/>
              </a:spcAft>
            </a:pP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Activity step by step:</a:t>
            </a:r>
            <a:endParaRPr lang="fi-FI"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1. Divide students in groups of 3-5 members each (or same groups from previous activity).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2. Groups reflect on new ideas and insights gained from this theme, and they then identify one issue or challenge related to food systems in their local community that they would like to address.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3. Groups then prepare a poster presentation with the aims to: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a) raise awareness about this issue, and</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b) propose a set of recommendations for tackling this issue.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4. Groups present their posters to the class, and students discuss each presented issue and set of recommendations.</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kstiruutu 16">
            <a:extLst>
              <a:ext uri="{FF2B5EF4-FFF2-40B4-BE49-F238E27FC236}">
                <a16:creationId xmlns:a16="http://schemas.microsoft.com/office/drawing/2014/main" id="{66A4BF56-38EF-D7E4-893A-1E7B80E49DF4}"/>
              </a:ext>
            </a:extLst>
          </p:cNvPr>
          <p:cNvSpPr txBox="1"/>
          <p:nvPr/>
        </p:nvSpPr>
        <p:spPr>
          <a:xfrm>
            <a:off x="624840" y="4799672"/>
            <a:ext cx="6192520" cy="1731051"/>
          </a:xfrm>
          <a:prstGeom prst="rect">
            <a:avLst/>
          </a:prstGeom>
          <a:noFill/>
        </p:spPr>
        <p:txBody>
          <a:bodyPr wrap="square">
            <a:spAutoFit/>
          </a:bodyPr>
          <a:lstStyle/>
          <a:p>
            <a:pPr>
              <a:lnSpc>
                <a:spcPct val="115000"/>
              </a:lnSpc>
              <a:spcAft>
                <a:spcPts val="1000"/>
              </a:spcAft>
            </a:pP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Materials:</a:t>
            </a:r>
            <a:endParaRPr lang="fi-FI"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 A2 paper sheets in different colors</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 Markers in different colors</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 Other materials to use on the posters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Poster presentations are a great way to showcase your science | Science |  AAAS">
            <a:extLst>
              <a:ext uri="{FF2B5EF4-FFF2-40B4-BE49-F238E27FC236}">
                <a16:creationId xmlns:a16="http://schemas.microsoft.com/office/drawing/2014/main" id="{13AFF549-9EA6-6F55-BBD1-BE641A918D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280" y="2896624"/>
            <a:ext cx="5252720" cy="196860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75899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8475_TF44781794_Win32" id="{A2CCF731-4CCF-4CDF-B553-2646FD460944}" vid="{2BE66C7C-E107-40F6-B541-A898679CB5E8}"/>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Tutkimusesitys</Template>
  <TotalTime>57</TotalTime>
  <Words>807</Words>
  <Application>Microsoft Office PowerPoint</Application>
  <PresentationFormat>Laajakuva</PresentationFormat>
  <Paragraphs>62</Paragraphs>
  <Slides>4</Slides>
  <Notes>4</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4</vt:i4>
      </vt:variant>
    </vt:vector>
  </HeadingPairs>
  <TitlesOfParts>
    <vt:vector size="9" baseType="lpstr">
      <vt:lpstr>Arial</vt:lpstr>
      <vt:lpstr>Calibri</vt:lpstr>
      <vt:lpstr>Calibri Light</vt:lpstr>
      <vt:lpstr>Times New Roman</vt:lpstr>
      <vt:lpstr>Office-teema</vt:lpstr>
      <vt:lpstr>TOOLKIT Latvia</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TOOLKIT SWEDEN</dc:title>
  <dc:creator>Laura Maria Rajala</dc:creator>
  <cp:lastModifiedBy>Laura Maria Rajala</cp:lastModifiedBy>
  <cp:revision>2</cp:revision>
  <dcterms:created xsi:type="dcterms:W3CDTF">2022-12-01T13:51:40Z</dcterms:created>
  <dcterms:modified xsi:type="dcterms:W3CDTF">2022-12-01T14:49:27Z</dcterms:modified>
</cp:coreProperties>
</file>