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</p:sldIdLst>
  <p:sldSz cx="12192000" cy="6858000"/>
  <p:notesSz cx="6858000" cy="9144000"/>
  <p:defaultTextStyle>
    <a:defPPr rtl="0"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348A0-6FE9-49CA-B887-A28A39057C1C}" v="22" dt="2022-12-02T14:53:36.8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67487" autoAdjust="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3" d="100"/>
          <a:sy n="93" d="100"/>
        </p:scale>
        <p:origin x="295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a Maria Rajala" userId="15effbfba73eb1c9" providerId="LiveId" clId="{120348A0-6FE9-49CA-B887-A28A39057C1C}"/>
    <pc:docChg chg="undo custSel addSld delSld modSld">
      <pc:chgData name="Laura Maria Rajala" userId="15effbfba73eb1c9" providerId="LiveId" clId="{120348A0-6FE9-49CA-B887-A28A39057C1C}" dt="2022-12-02T14:53:47.909" v="296" actId="113"/>
      <pc:docMkLst>
        <pc:docMk/>
      </pc:docMkLst>
      <pc:sldChg chg="modSp mod">
        <pc:chgData name="Laura Maria Rajala" userId="15effbfba73eb1c9" providerId="LiveId" clId="{120348A0-6FE9-49CA-B887-A28A39057C1C}" dt="2022-12-02T14:27:50.940" v="11" actId="20577"/>
        <pc:sldMkLst>
          <pc:docMk/>
          <pc:sldMk cId="322398974" sldId="256"/>
        </pc:sldMkLst>
        <pc:spChg chg="mod">
          <ac:chgData name="Laura Maria Rajala" userId="15effbfba73eb1c9" providerId="LiveId" clId="{120348A0-6FE9-49CA-B887-A28A39057C1C}" dt="2022-12-02T14:27:50.940" v="11" actId="20577"/>
          <ac:spMkLst>
            <pc:docMk/>
            <pc:sldMk cId="322398974" sldId="256"/>
            <ac:spMk id="6" creationId="{8BD0DFB2-D770-9007-1196-3AE312D13221}"/>
          </ac:spMkLst>
        </pc:spChg>
      </pc:sldChg>
      <pc:sldChg chg="addSp delSp modSp mod">
        <pc:chgData name="Laura Maria Rajala" userId="15effbfba73eb1c9" providerId="LiveId" clId="{120348A0-6FE9-49CA-B887-A28A39057C1C}" dt="2022-12-02T14:38:34.342" v="151" actId="20577"/>
        <pc:sldMkLst>
          <pc:docMk/>
          <pc:sldMk cId="153491007" sldId="268"/>
        </pc:sldMkLst>
        <pc:spChg chg="add mod">
          <ac:chgData name="Laura Maria Rajala" userId="15effbfba73eb1c9" providerId="LiveId" clId="{120348A0-6FE9-49CA-B887-A28A39057C1C}" dt="2022-12-02T14:36:46.870" v="113" actId="1076"/>
          <ac:spMkLst>
            <pc:docMk/>
            <pc:sldMk cId="153491007" sldId="268"/>
            <ac:spMk id="3" creationId="{87762679-2777-BF22-43A3-DEAF07A7CF03}"/>
          </ac:spMkLst>
        </pc:spChg>
        <pc:spChg chg="add mod">
          <ac:chgData name="Laura Maria Rajala" userId="15effbfba73eb1c9" providerId="LiveId" clId="{120348A0-6FE9-49CA-B887-A28A39057C1C}" dt="2022-12-02T14:33:11.013" v="57" actId="1076"/>
          <ac:spMkLst>
            <pc:docMk/>
            <pc:sldMk cId="153491007" sldId="268"/>
            <ac:spMk id="5" creationId="{BF3CD87A-F8C3-31AC-5A31-6A503F3DD52C}"/>
          </ac:spMkLst>
        </pc:spChg>
        <pc:spChg chg="add mod">
          <ac:chgData name="Laura Maria Rajala" userId="15effbfba73eb1c9" providerId="LiveId" clId="{120348A0-6FE9-49CA-B887-A28A39057C1C}" dt="2022-12-02T14:36:43.006" v="112" actId="14100"/>
          <ac:spMkLst>
            <pc:docMk/>
            <pc:sldMk cId="153491007" sldId="268"/>
            <ac:spMk id="7" creationId="{81F63BBA-094A-21D0-BE71-A3CB65899F3A}"/>
          </ac:spMkLst>
        </pc:spChg>
        <pc:spChg chg="add mod">
          <ac:chgData name="Laura Maria Rajala" userId="15effbfba73eb1c9" providerId="LiveId" clId="{120348A0-6FE9-49CA-B887-A28A39057C1C}" dt="2022-12-02T14:36:35.388" v="110" actId="1076"/>
          <ac:spMkLst>
            <pc:docMk/>
            <pc:sldMk cId="153491007" sldId="268"/>
            <ac:spMk id="9" creationId="{744E5F54-6160-49A5-18F4-D65E30D0E7A9}"/>
          </ac:spMkLst>
        </pc:spChg>
        <pc:spChg chg="add mod">
          <ac:chgData name="Laura Maria Rajala" userId="15effbfba73eb1c9" providerId="LiveId" clId="{120348A0-6FE9-49CA-B887-A28A39057C1C}" dt="2022-12-02T14:38:34.342" v="151" actId="20577"/>
          <ac:spMkLst>
            <pc:docMk/>
            <pc:sldMk cId="153491007" sldId="268"/>
            <ac:spMk id="11" creationId="{F922B687-9FBB-D437-9B47-10B4EA6957CC}"/>
          </ac:spMkLst>
        </pc:spChg>
        <pc:spChg chg="del">
          <ac:chgData name="Laura Maria Rajala" userId="15effbfba73eb1c9" providerId="LiveId" clId="{120348A0-6FE9-49CA-B887-A28A39057C1C}" dt="2022-12-02T14:27:39.835" v="0" actId="478"/>
          <ac:spMkLst>
            <pc:docMk/>
            <pc:sldMk cId="153491007" sldId="268"/>
            <ac:spMk id="12" creationId="{65CD8775-EF70-A566-CC84-C0B9A04C5B00}"/>
          </ac:spMkLst>
        </pc:spChg>
        <pc:spChg chg="del">
          <ac:chgData name="Laura Maria Rajala" userId="15effbfba73eb1c9" providerId="LiveId" clId="{120348A0-6FE9-49CA-B887-A28A39057C1C}" dt="2022-12-02T14:27:39.835" v="0" actId="478"/>
          <ac:spMkLst>
            <pc:docMk/>
            <pc:sldMk cId="153491007" sldId="268"/>
            <ac:spMk id="15" creationId="{27B5AE48-348C-A961-501A-5E1A23D6BF22}"/>
          </ac:spMkLst>
        </pc:spChg>
        <pc:spChg chg="add mod">
          <ac:chgData name="Laura Maria Rajala" userId="15effbfba73eb1c9" providerId="LiveId" clId="{120348A0-6FE9-49CA-B887-A28A39057C1C}" dt="2022-12-02T14:38:07.173" v="123" actId="1076"/>
          <ac:spMkLst>
            <pc:docMk/>
            <pc:sldMk cId="153491007" sldId="268"/>
            <ac:spMk id="16" creationId="{FCAEDA5D-D0DA-1D41-9F37-46EB7542C271}"/>
          </ac:spMkLst>
        </pc:spChg>
        <pc:spChg chg="del">
          <ac:chgData name="Laura Maria Rajala" userId="15effbfba73eb1c9" providerId="LiveId" clId="{120348A0-6FE9-49CA-B887-A28A39057C1C}" dt="2022-12-02T14:27:39.835" v="0" actId="478"/>
          <ac:spMkLst>
            <pc:docMk/>
            <pc:sldMk cId="153491007" sldId="268"/>
            <ac:spMk id="17" creationId="{7F65E92D-99B3-3D0C-23A0-53C2F83C1DFA}"/>
          </ac:spMkLst>
        </pc:spChg>
        <pc:spChg chg="del">
          <ac:chgData name="Laura Maria Rajala" userId="15effbfba73eb1c9" providerId="LiveId" clId="{120348A0-6FE9-49CA-B887-A28A39057C1C}" dt="2022-12-02T14:27:39.835" v="0" actId="478"/>
          <ac:spMkLst>
            <pc:docMk/>
            <pc:sldMk cId="153491007" sldId="268"/>
            <ac:spMk id="20" creationId="{6D6D54A5-4031-7B25-8A34-00747D40CD83}"/>
          </ac:spMkLst>
        </pc:spChg>
        <pc:spChg chg="del">
          <ac:chgData name="Laura Maria Rajala" userId="15effbfba73eb1c9" providerId="LiveId" clId="{120348A0-6FE9-49CA-B887-A28A39057C1C}" dt="2022-12-02T14:27:39.835" v="0" actId="478"/>
          <ac:spMkLst>
            <pc:docMk/>
            <pc:sldMk cId="153491007" sldId="268"/>
            <ac:spMk id="22" creationId="{78EF1C53-AF1F-1261-7F81-7DFD6E3E3E05}"/>
          </ac:spMkLst>
        </pc:spChg>
        <pc:picChg chg="del">
          <ac:chgData name="Laura Maria Rajala" userId="15effbfba73eb1c9" providerId="LiveId" clId="{120348A0-6FE9-49CA-B887-A28A39057C1C}" dt="2022-12-02T14:27:39.835" v="0" actId="478"/>
          <ac:picMkLst>
            <pc:docMk/>
            <pc:sldMk cId="153491007" sldId="268"/>
            <ac:picMk id="13" creationId="{BCDEDEF8-2522-8AF8-99D7-3CC0472CF2B2}"/>
          </ac:picMkLst>
        </pc:picChg>
        <pc:picChg chg="add mod">
          <ac:chgData name="Laura Maria Rajala" userId="15effbfba73eb1c9" providerId="LiveId" clId="{120348A0-6FE9-49CA-B887-A28A39057C1C}" dt="2022-12-02T14:38:26.711" v="131" actId="14100"/>
          <ac:picMkLst>
            <pc:docMk/>
            <pc:sldMk cId="153491007" sldId="268"/>
            <ac:picMk id="18" creationId="{DCBC6EAA-4891-6DC8-4B04-4021C855E426}"/>
          </ac:picMkLst>
        </pc:picChg>
        <pc:picChg chg="add mod">
          <ac:chgData name="Laura Maria Rajala" userId="15effbfba73eb1c9" providerId="LiveId" clId="{120348A0-6FE9-49CA-B887-A28A39057C1C}" dt="2022-12-02T14:38:20.876" v="130" actId="1076"/>
          <ac:picMkLst>
            <pc:docMk/>
            <pc:sldMk cId="153491007" sldId="268"/>
            <ac:picMk id="19" creationId="{5E630614-682B-BBC4-34B9-8B15F5B4E069}"/>
          </ac:picMkLst>
        </pc:picChg>
      </pc:sldChg>
      <pc:sldChg chg="addSp modSp new mod">
        <pc:chgData name="Laura Maria Rajala" userId="15effbfba73eb1c9" providerId="LiveId" clId="{120348A0-6FE9-49CA-B887-A28A39057C1C}" dt="2022-12-02T14:46:37.177" v="198" actId="1076"/>
        <pc:sldMkLst>
          <pc:docMk/>
          <pc:sldMk cId="1285763244" sldId="269"/>
        </pc:sldMkLst>
        <pc:spChg chg="add mod">
          <ac:chgData name="Laura Maria Rajala" userId="15effbfba73eb1c9" providerId="LiveId" clId="{120348A0-6FE9-49CA-B887-A28A39057C1C}" dt="2022-12-02T14:46:26.236" v="195" actId="1076"/>
          <ac:spMkLst>
            <pc:docMk/>
            <pc:sldMk cId="1285763244" sldId="269"/>
            <ac:spMk id="3" creationId="{E5402830-B662-6543-B2E5-39F1A5B294A2}"/>
          </ac:spMkLst>
        </pc:spChg>
        <pc:spChg chg="add mod">
          <ac:chgData name="Laura Maria Rajala" userId="15effbfba73eb1c9" providerId="LiveId" clId="{120348A0-6FE9-49CA-B887-A28A39057C1C}" dt="2022-12-02T14:46:30.914" v="196" actId="1076"/>
          <ac:spMkLst>
            <pc:docMk/>
            <pc:sldMk cId="1285763244" sldId="269"/>
            <ac:spMk id="5" creationId="{DD23091F-DE26-EF79-68C8-AFDDD7E2770E}"/>
          </ac:spMkLst>
        </pc:spChg>
        <pc:spChg chg="add mod">
          <ac:chgData name="Laura Maria Rajala" userId="15effbfba73eb1c9" providerId="LiveId" clId="{120348A0-6FE9-49CA-B887-A28A39057C1C}" dt="2022-12-02T14:46:33.922" v="197" actId="1076"/>
          <ac:spMkLst>
            <pc:docMk/>
            <pc:sldMk cId="1285763244" sldId="269"/>
            <ac:spMk id="7" creationId="{1AC470E2-CC51-91AE-1007-30B255853B20}"/>
          </ac:spMkLst>
        </pc:spChg>
        <pc:picChg chg="add mod">
          <ac:chgData name="Laura Maria Rajala" userId="15effbfba73eb1c9" providerId="LiveId" clId="{120348A0-6FE9-49CA-B887-A28A39057C1C}" dt="2022-12-02T14:46:37.177" v="198" actId="1076"/>
          <ac:picMkLst>
            <pc:docMk/>
            <pc:sldMk cId="1285763244" sldId="269"/>
            <ac:picMk id="1026" creationId="{AA9F1D51-7FE7-AFE0-72CA-1EAC5D66222A}"/>
          </ac:picMkLst>
        </pc:picChg>
      </pc:sldChg>
      <pc:sldChg chg="del">
        <pc:chgData name="Laura Maria Rajala" userId="15effbfba73eb1c9" providerId="LiveId" clId="{120348A0-6FE9-49CA-B887-A28A39057C1C}" dt="2022-12-02T14:27:41.872" v="1" actId="47"/>
        <pc:sldMkLst>
          <pc:docMk/>
          <pc:sldMk cId="2127580902" sldId="269"/>
        </pc:sldMkLst>
      </pc:sldChg>
      <pc:sldChg chg="addSp modSp new mod">
        <pc:chgData name="Laura Maria Rajala" userId="15effbfba73eb1c9" providerId="LiveId" clId="{120348A0-6FE9-49CA-B887-A28A39057C1C}" dt="2022-12-02T14:49:29.423" v="234" actId="1076"/>
        <pc:sldMkLst>
          <pc:docMk/>
          <pc:sldMk cId="685658830" sldId="270"/>
        </pc:sldMkLst>
        <pc:spChg chg="add mod">
          <ac:chgData name="Laura Maria Rajala" userId="15effbfba73eb1c9" providerId="LiveId" clId="{120348A0-6FE9-49CA-B887-A28A39057C1C}" dt="2022-12-02T14:47:27.640" v="205" actId="113"/>
          <ac:spMkLst>
            <pc:docMk/>
            <pc:sldMk cId="685658830" sldId="270"/>
            <ac:spMk id="3" creationId="{E8DB33EB-3CE0-B0CB-6390-B1010A46B205}"/>
          </ac:spMkLst>
        </pc:spChg>
        <pc:spChg chg="add mod">
          <ac:chgData name="Laura Maria Rajala" userId="15effbfba73eb1c9" providerId="LiveId" clId="{120348A0-6FE9-49CA-B887-A28A39057C1C}" dt="2022-12-02T14:48:45.256" v="230" actId="1076"/>
          <ac:spMkLst>
            <pc:docMk/>
            <pc:sldMk cId="685658830" sldId="270"/>
            <ac:spMk id="5" creationId="{CE717D56-4183-B09A-9C11-B0BBC50067B3}"/>
          </ac:spMkLst>
        </pc:spChg>
        <pc:picChg chg="add mod">
          <ac:chgData name="Laura Maria Rajala" userId="15effbfba73eb1c9" providerId="LiveId" clId="{120348A0-6FE9-49CA-B887-A28A39057C1C}" dt="2022-12-02T14:49:29.423" v="234" actId="1076"/>
          <ac:picMkLst>
            <pc:docMk/>
            <pc:sldMk cId="685658830" sldId="270"/>
            <ac:picMk id="2050" creationId="{3482B687-55A7-8523-4324-39E8391D97B3}"/>
          </ac:picMkLst>
        </pc:picChg>
      </pc:sldChg>
      <pc:sldChg chg="addSp modSp new mod">
        <pc:chgData name="Laura Maria Rajala" userId="15effbfba73eb1c9" providerId="LiveId" clId="{120348A0-6FE9-49CA-B887-A28A39057C1C}" dt="2022-12-02T14:51:29.641" v="270" actId="1076"/>
        <pc:sldMkLst>
          <pc:docMk/>
          <pc:sldMk cId="3609796111" sldId="271"/>
        </pc:sldMkLst>
        <pc:spChg chg="add mod">
          <ac:chgData name="Laura Maria Rajala" userId="15effbfba73eb1c9" providerId="LiveId" clId="{120348A0-6FE9-49CA-B887-A28A39057C1C}" dt="2022-12-02T14:50:48.453" v="266" actId="1076"/>
          <ac:spMkLst>
            <pc:docMk/>
            <pc:sldMk cId="3609796111" sldId="271"/>
            <ac:spMk id="3" creationId="{A9FACE20-433D-B4EF-DECA-199C8F9C6A14}"/>
          </ac:spMkLst>
        </pc:spChg>
        <pc:picChg chg="add mod">
          <ac:chgData name="Laura Maria Rajala" userId="15effbfba73eb1c9" providerId="LiveId" clId="{120348A0-6FE9-49CA-B887-A28A39057C1C}" dt="2022-12-02T14:51:29.641" v="270" actId="1076"/>
          <ac:picMkLst>
            <pc:docMk/>
            <pc:sldMk cId="3609796111" sldId="271"/>
            <ac:picMk id="4" creationId="{3991CE8F-6308-448F-3B5C-505970ABDF96}"/>
          </ac:picMkLst>
        </pc:picChg>
      </pc:sldChg>
      <pc:sldChg chg="del">
        <pc:chgData name="Laura Maria Rajala" userId="15effbfba73eb1c9" providerId="LiveId" clId="{120348A0-6FE9-49CA-B887-A28A39057C1C}" dt="2022-12-02T14:27:42.285" v="2" actId="47"/>
        <pc:sldMkLst>
          <pc:docMk/>
          <pc:sldMk cId="4054985298" sldId="271"/>
        </pc:sldMkLst>
      </pc:sldChg>
      <pc:sldChg chg="addSp modSp new mod">
        <pc:chgData name="Laura Maria Rajala" userId="15effbfba73eb1c9" providerId="LiveId" clId="{120348A0-6FE9-49CA-B887-A28A39057C1C}" dt="2022-12-02T14:53:36.836" v="291" actId="1076"/>
        <pc:sldMkLst>
          <pc:docMk/>
          <pc:sldMk cId="2149348778" sldId="272"/>
        </pc:sldMkLst>
        <pc:spChg chg="add mod">
          <ac:chgData name="Laura Maria Rajala" userId="15effbfba73eb1c9" providerId="LiveId" clId="{120348A0-6FE9-49CA-B887-A28A39057C1C}" dt="2022-12-02T14:52:31.758" v="283" actId="1076"/>
          <ac:spMkLst>
            <pc:docMk/>
            <pc:sldMk cId="2149348778" sldId="272"/>
            <ac:spMk id="3" creationId="{CACB7246-B510-51E6-7F30-4530798FB537}"/>
          </ac:spMkLst>
        </pc:spChg>
        <pc:picChg chg="add mod">
          <ac:chgData name="Laura Maria Rajala" userId="15effbfba73eb1c9" providerId="LiveId" clId="{120348A0-6FE9-49CA-B887-A28A39057C1C}" dt="2022-12-02T14:53:36.836" v="291" actId="1076"/>
          <ac:picMkLst>
            <pc:docMk/>
            <pc:sldMk cId="2149348778" sldId="272"/>
            <ac:picMk id="3074" creationId="{C8C1F4CC-A5EF-7ABD-2CFD-489442E29F8D}"/>
          </ac:picMkLst>
        </pc:picChg>
      </pc:sldChg>
      <pc:sldChg chg="del">
        <pc:chgData name="Laura Maria Rajala" userId="15effbfba73eb1c9" providerId="LiveId" clId="{120348A0-6FE9-49CA-B887-A28A39057C1C}" dt="2022-12-02T14:27:42.799" v="3" actId="47"/>
        <pc:sldMkLst>
          <pc:docMk/>
          <pc:sldMk cId="4084617840" sldId="272"/>
        </pc:sldMkLst>
      </pc:sldChg>
      <pc:sldChg chg="del">
        <pc:chgData name="Laura Maria Rajala" userId="15effbfba73eb1c9" providerId="LiveId" clId="{120348A0-6FE9-49CA-B887-A28A39057C1C}" dt="2022-12-02T14:27:43.223" v="4" actId="47"/>
        <pc:sldMkLst>
          <pc:docMk/>
          <pc:sldMk cId="2941758992" sldId="273"/>
        </pc:sldMkLst>
      </pc:sldChg>
      <pc:sldChg chg="addSp modSp new mod">
        <pc:chgData name="Laura Maria Rajala" userId="15effbfba73eb1c9" providerId="LiveId" clId="{120348A0-6FE9-49CA-B887-A28A39057C1C}" dt="2022-12-02T14:53:47.909" v="296" actId="113"/>
        <pc:sldMkLst>
          <pc:docMk/>
          <pc:sldMk cId="3677578531" sldId="273"/>
        </pc:sldMkLst>
        <pc:spChg chg="add mod">
          <ac:chgData name="Laura Maria Rajala" userId="15effbfba73eb1c9" providerId="LiveId" clId="{120348A0-6FE9-49CA-B887-A28A39057C1C}" dt="2022-12-02T14:53:47.909" v="296" actId="113"/>
          <ac:spMkLst>
            <pc:docMk/>
            <pc:sldMk cId="3677578531" sldId="273"/>
            <ac:spMk id="3" creationId="{90ACB1DE-8629-4857-2C5C-83B6A5C3054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>
            <a:extLst>
              <a:ext uri="{FF2B5EF4-FFF2-40B4-BE49-F238E27FC236}">
                <a16:creationId xmlns:a16="http://schemas.microsoft.com/office/drawing/2014/main" id="{CA2E547D-1406-4A6F-8F93-E441204CE6E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i-FI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76667F8A-B889-49B3-AC77-5DDF11A08AF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F965E7D5-F5F1-4327-9C74-0DFEDCF6FEFC}" type="datetime1">
              <a:rPr lang="fi-FI" smtClean="0"/>
              <a:t>2.12.2022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567AFD4F-C0E7-421C-AF77-6F9CC963C9C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1074AB9F-6726-4FB1-8769-82E23336CEB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D529299-61FF-4B93-ADA6-2FD5975D62F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162700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i-FI" noProof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EDB7E3-B1A1-4C8A-90CC-6186C6B995A2}" type="datetime1">
              <a:rPr lang="fi-FI" smtClean="0"/>
              <a:pPr/>
              <a:t>2.12.2022</a:t>
            </a:fld>
            <a:endParaRPr lang="fi-FI" dirty="0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fi-FI" noProof="0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fi-FI" noProof="0"/>
              <a:t>Muokkaa tekstin perustyyliä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i-FI" noProof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C849E9A-41F7-4779-A581-48A7C374A227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115551888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BC849E9A-41F7-4779-A581-48A7C374A227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111331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C849E9A-41F7-4779-A581-48A7C374A227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921025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E9718B7-7F68-4CC9-8291-332587FA31D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rtlCol="0" anchor="b"/>
          <a:lstStyle>
            <a:lvl1pPr algn="ctr">
              <a:defRPr sz="6000"/>
            </a:lvl1pPr>
          </a:lstStyle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A181D6BB-0446-49E8-8677-EADF274E95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fi-FI" noProof="0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35AEE24-534A-40F1-99E4-00B7D5FD9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8B9FBF6-AB2B-40BC-9F5A-FA8A3AA7502E}" type="datetime1">
              <a:rPr lang="fi-FI" noProof="0" smtClean="0"/>
              <a:t>2.12.2022</a:t>
            </a:fld>
            <a:endParaRPr lang="fi-FI" noProof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D594011-48FF-493D-8286-F62D34552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i-FI" noProof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880EFCD-7E72-4882-86DC-2F371D7D9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6AF1B4E-90EC-4A51-B6E5-B702C054ECB0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1152813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untainen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4A47D73-EDDA-49A6-BA12-1CA980DA9BC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3" name="Pystysuuntaisen tekstin paikkamerkki 2">
            <a:extLst>
              <a:ext uri="{FF2B5EF4-FFF2-40B4-BE49-F238E27FC236}">
                <a16:creationId xmlns:a16="http://schemas.microsoft.com/office/drawing/2014/main" id="{2189B82E-4CA1-47A5-B133-FBD4D8A83983}"/>
              </a:ext>
            </a:extLst>
          </p:cNvPr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fi-FI" noProof="0"/>
              <a:t>Muokkaa tekstin perustyyliä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38A267F-D142-4D04-9F03-6CB099E6F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962410E-1AA8-41D1-9149-A2DECBBFDD7B}" type="datetime1">
              <a:rPr lang="fi-FI" noProof="0" smtClean="0"/>
              <a:t>2.12.2022</a:t>
            </a:fld>
            <a:endParaRPr lang="fi-FI" noProof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05127CA-154D-4E90-B776-A2EE71F78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i-FI" noProof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D5F0BA5-F4EE-4282-B111-76B869BE2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6AF1B4E-90EC-4A51-B6E5-B702C054ECB0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3067408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untainen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>
            <a:extLst>
              <a:ext uri="{FF2B5EF4-FFF2-40B4-BE49-F238E27FC236}">
                <a16:creationId xmlns:a16="http://schemas.microsoft.com/office/drawing/2014/main" id="{0256E92A-52E0-4710-BDEF-0A1534685403}"/>
              </a:ext>
            </a:extLst>
          </p:cNvPr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811838"/>
          </a:xfrm>
        </p:spPr>
        <p:txBody>
          <a:bodyPr vert="eaVert" rtlCol="0"/>
          <a:lstStyle/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3" name="Pystysuuntaisen tekstin paikkamerkki 2">
            <a:extLst>
              <a:ext uri="{FF2B5EF4-FFF2-40B4-BE49-F238E27FC236}">
                <a16:creationId xmlns:a16="http://schemas.microsoft.com/office/drawing/2014/main" id="{B7A240E1-5EB0-47FD-AA37-BF945D136CC3}"/>
              </a:ext>
            </a:extLst>
          </p:cNvPr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 rtlCol="0"/>
          <a:lstStyle/>
          <a:p>
            <a:pPr lvl="0" rtl="0"/>
            <a:r>
              <a:rPr lang="fi-FI" noProof="0"/>
              <a:t>Muokkaa tekstin perustyyliä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1A14243-F1E4-487A-ABEC-30516A01D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E463711-8DD5-440A-A487-9744CC38D8D3}" type="datetime1">
              <a:rPr lang="fi-FI" noProof="0" smtClean="0"/>
              <a:t>2.12.2022</a:t>
            </a:fld>
            <a:endParaRPr lang="fi-FI" noProof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C358244-98FD-472D-AB8C-075F71C10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i-FI" noProof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4998D5A-820D-4519-967F-33320971C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6AF1B4E-90EC-4A51-B6E5-B702C054ECB0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14024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86334F3-0709-471B-A734-C4B404F55B8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F795016-AF78-4708-9C5F-21110C197B03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fi-FI" noProof="0"/>
              <a:t>Muokkaa tekstin perustyyliä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AAEA2D1-B124-4454-AFDC-EA60A14BA1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5D01FD1-4533-4FF2-91C0-39F17FA94865}" type="datetime1">
              <a:rPr lang="fi-FI" noProof="0" smtClean="0"/>
              <a:t>2.12.2022</a:t>
            </a:fld>
            <a:endParaRPr lang="fi-FI" noProof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4F58000-F9D7-4A53-A6C5-E5E815422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i-FI" noProof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0D22AAD-0D08-4F47-8D5A-EFE29017E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6AF1B4E-90EC-4A51-B6E5-B702C054ECB0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4213046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9036159-1280-4EE9-96D3-A56BD58266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rtlCol="0" anchor="b"/>
          <a:lstStyle>
            <a:lvl1pPr>
              <a:defRPr sz="6000"/>
            </a:lvl1pPr>
          </a:lstStyle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BA27A78-1874-488A-B215-7D763D33818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 rtlCol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i-FI" noProof="0"/>
              <a:t>Muokkaa tekstin perustyyliä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84BB3D1-3138-4B69-BF5D-4B1A21345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A56885A-FAB3-4109-97CF-649448C28437}" type="datetime1">
              <a:rPr lang="fi-FI" noProof="0" smtClean="0"/>
              <a:t>2.12.2022</a:t>
            </a:fld>
            <a:endParaRPr lang="fi-FI" noProof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EFF90C5-31F4-4A22-AC00-3FB5ED291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i-FI" noProof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51F787E-B946-4091-ABC6-F9DB06BBE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6AF1B4E-90EC-4A51-B6E5-B702C054ECB0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1089272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60CAA11-CC97-44E5-AE4D-808FD741A06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83AB6CB-9460-4BCA-86C5-5F26357AB80F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 rtlCol="0"/>
          <a:lstStyle/>
          <a:p>
            <a:pPr lvl="0" rtl="0"/>
            <a:r>
              <a:rPr lang="fi-FI" noProof="0"/>
              <a:t>Muokkaa tekstin perustyyliä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9FAB0F6-401D-4BAF-A300-65AD684DF961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 rtlCol="0"/>
          <a:lstStyle/>
          <a:p>
            <a:pPr lvl="0" rtl="0"/>
            <a:r>
              <a:rPr lang="fi-FI" noProof="0"/>
              <a:t>Muokkaa tekstin perustyyliä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C4561BBA-B185-4B45-B152-3D320E15F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073E480-0638-4F7A-9283-5EA7C215A379}" type="datetime1">
              <a:rPr lang="fi-FI" noProof="0" smtClean="0"/>
              <a:t>2.12.2022</a:t>
            </a:fld>
            <a:endParaRPr lang="fi-FI" noProof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D61CD760-96AC-4821-A56B-0B805F2FA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i-FI" noProof="0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2F750665-D5B5-4D0B-B2F0-CB6B027CD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6AF1B4E-90EC-4A51-B6E5-B702C054ECB0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3138061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1EA47C3-C498-415A-A057-E19BCEB5F28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 rtlCol="0"/>
          <a:lstStyle/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BF6677F-2712-4810-A3AA-56FA75386D2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i-FI" noProof="0"/>
              <a:t>Muokkaa tekstin perustyyliä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F871B54A-6775-4978-8E19-32694C9B5E38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 rtlCol="0"/>
          <a:lstStyle/>
          <a:p>
            <a:pPr lvl="0" rtl="0"/>
            <a:r>
              <a:rPr lang="fi-FI" noProof="0"/>
              <a:t>Muokkaa tekstin perustyyliä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DDBA1303-B245-476D-BD02-A4E4A359F6E7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i-FI" noProof="0"/>
              <a:t>Muokkaa tekstin perustyyliä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BE8E898F-5B79-46F1-89C1-F827997CC485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 rtlCol="0"/>
          <a:lstStyle/>
          <a:p>
            <a:pPr lvl="0" rtl="0"/>
            <a:r>
              <a:rPr lang="fi-FI" noProof="0"/>
              <a:t>Muokkaa tekstin perustyyliä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6B417A4D-2EC9-4294-BFF4-EAE22EE10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30A493E-4493-4EA4-91D0-5D230AEBDFC3}" type="datetime1">
              <a:rPr lang="fi-FI" noProof="0" smtClean="0"/>
              <a:t>2.12.2022</a:t>
            </a:fld>
            <a:endParaRPr lang="fi-FI" noProof="0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6150E317-3602-42A1-BB7F-0184072E8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i-FI" noProof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50CE2C97-E26C-4A8B-93A0-B01E2C7F4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6AF1B4E-90EC-4A51-B6E5-B702C054ECB0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2258698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19F68FC-5755-447A-8D7F-9ADED3E994A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8AB50287-81AA-46CA-8CB3-53A7F8313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5EEEDFD-C630-42AA-B66B-F1AADA435EFE}" type="datetime1">
              <a:rPr lang="fi-FI" noProof="0" smtClean="0"/>
              <a:t>2.12.2022</a:t>
            </a:fld>
            <a:endParaRPr lang="fi-FI" noProof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2F1BA4AA-02C9-459E-9362-3DA60E3B5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i-FI" noProof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AB2A2C8F-DBB4-4235-A67E-FB4039D9A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6AF1B4E-90EC-4A51-B6E5-B702C054ECB0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4068395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B46ACAA5-F8E7-46E9-8BA7-A510948B6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F8442DC-200E-4F6C-97E7-CEC026AA02AA}" type="datetime1">
              <a:rPr lang="fi-FI" noProof="0" smtClean="0"/>
              <a:t>2.12.2022</a:t>
            </a:fld>
            <a:endParaRPr lang="fi-FI" noProof="0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D1F2DEE8-5654-4DCA-A8D0-D883E52B6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i-FI" noProof="0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B0B179A5-4329-4057-9DEB-5B6E3AD11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6AF1B4E-90EC-4A51-B6E5-B702C054ECB0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621790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291DA80-336B-4DBB-91A1-6E3E4B3C20A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840D456-F0A3-4789-A310-A23F01B2EC0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fi-FI" noProof="0"/>
              <a:t>Muokkaa tekstin perustyyliä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CB8A8B05-7071-44D4-80F7-3E8191C9A49B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fi-FI" noProof="0"/>
              <a:t>Muokkaa tekstin perustyyliä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E5D8562E-E6F1-449B-909C-98426BA86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673C46F-3A90-4867-948D-322E75F9A39A}" type="datetime1">
              <a:rPr lang="fi-FI" noProof="0" smtClean="0"/>
              <a:t>2.12.2022</a:t>
            </a:fld>
            <a:endParaRPr lang="fi-FI" noProof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7EB47A9A-FB08-407B-A73A-0AC513F0F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i-FI" noProof="0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4BFF841F-796A-4FE6-B5E0-C8A498679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6AF1B4E-90EC-4A51-B6E5-B702C054ECB0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108984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CAD474D-6779-4C23-BD3C-82F5DC3E3E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0A21096C-E430-49C7-A801-21C0BD95DC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fi-FI" noProof="0"/>
              <a:t>Lisää kuva napsauttamalla kuvaketta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0024828F-334F-4A50-850D-10684F245271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fi-FI" noProof="0"/>
              <a:t>Muokkaa tekstin perustyyliä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533293F4-2B70-4BB5-A982-219E4133E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3AF6B21-291C-49D6-B278-31FEA96D32FD}" type="datetime1">
              <a:rPr lang="fi-FI" noProof="0" smtClean="0"/>
              <a:t>2.12.2022</a:t>
            </a:fld>
            <a:endParaRPr lang="fi-FI" noProof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4F9A86F-B378-4759-B50E-2E0BFAE62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i-FI" noProof="0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B0A95BDC-FC58-4638-AA59-A3DA9931F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6AF1B4E-90EC-4A51-B6E5-B702C054ECB0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1790833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6D80BC3B-525F-4038-9330-0729879F91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9629186-93D7-46FA-AE02-36D9426043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fi-FI" noProof="0"/>
              <a:t>Muokkaa tekstin perustyyliä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1BF1CEB-0530-4996-BAEF-2E6A04DAD6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652F5E4-4A55-490B-B186-43686AC808A4}" type="datetime1">
              <a:rPr lang="fi-FI" noProof="0" smtClean="0"/>
              <a:t>2.12.2022</a:t>
            </a:fld>
            <a:endParaRPr lang="fi-FI" noProof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8DCFF3D-7353-4B4D-9E75-FA835E06E7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fi-FI" noProof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382C8D6-8B0B-4982-9EE4-AA823C69C3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A6AF1B4E-90EC-4A51-B6E5-B702C054ECB0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4010604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uolivapaa piirto: Muoto 28">
            <a:extLst>
              <a:ext uri="{FF2B5EF4-FFF2-40B4-BE49-F238E27FC236}">
                <a16:creationId xmlns:a16="http://schemas.microsoft.com/office/drawing/2014/main" id="{F6E384F5-137A-40B1-97F0-694CC6ECD5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122218"/>
            <a:ext cx="3730752" cy="4735782"/>
          </a:xfrm>
          <a:custGeom>
            <a:avLst/>
            <a:gdLst>
              <a:gd name="connsiteX0" fmla="*/ 640080 w 3730752"/>
              <a:gd name="connsiteY0" fmla="*/ 0 h 4735782"/>
              <a:gd name="connsiteX1" fmla="*/ 3730752 w 3730752"/>
              <a:gd name="connsiteY1" fmla="*/ 3090672 h 4735782"/>
              <a:gd name="connsiteX2" fmla="*/ 3357725 w 3730752"/>
              <a:gd name="connsiteY2" fmla="*/ 4563870 h 4735782"/>
              <a:gd name="connsiteX3" fmla="*/ 3253285 w 3730752"/>
              <a:gd name="connsiteY3" fmla="*/ 4735782 h 4735782"/>
              <a:gd name="connsiteX4" fmla="*/ 0 w 3730752"/>
              <a:gd name="connsiteY4" fmla="*/ 4735782 h 4735782"/>
              <a:gd name="connsiteX5" fmla="*/ 0 w 3730752"/>
              <a:gd name="connsiteY5" fmla="*/ 67215 h 4735782"/>
              <a:gd name="connsiteX6" fmla="*/ 17202 w 3730752"/>
              <a:gd name="connsiteY6" fmla="*/ 62792 h 4735782"/>
              <a:gd name="connsiteX7" fmla="*/ 640080 w 3730752"/>
              <a:gd name="connsiteY7" fmla="*/ 0 h 4735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30752" h="4735782">
                <a:moveTo>
                  <a:pt x="640080" y="0"/>
                </a:moveTo>
                <a:cubicBezTo>
                  <a:pt x="2347011" y="0"/>
                  <a:pt x="3730752" y="1383741"/>
                  <a:pt x="3730752" y="3090672"/>
                </a:cubicBezTo>
                <a:cubicBezTo>
                  <a:pt x="3730752" y="3624088"/>
                  <a:pt x="3595621" y="4125943"/>
                  <a:pt x="3357725" y="4563870"/>
                </a:cubicBezTo>
                <a:lnTo>
                  <a:pt x="3253285" y="4735782"/>
                </a:lnTo>
                <a:lnTo>
                  <a:pt x="0" y="4735782"/>
                </a:lnTo>
                <a:lnTo>
                  <a:pt x="0" y="67215"/>
                </a:lnTo>
                <a:lnTo>
                  <a:pt x="17202" y="62792"/>
                </a:lnTo>
                <a:cubicBezTo>
                  <a:pt x="218397" y="21621"/>
                  <a:pt x="426714" y="0"/>
                  <a:pt x="640080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Puolivapaa piirto: Muoto 30">
            <a:extLst>
              <a:ext uri="{FF2B5EF4-FFF2-40B4-BE49-F238E27FC236}">
                <a16:creationId xmlns:a16="http://schemas.microsoft.com/office/drawing/2014/main" id="{EBA87361-6D30-46E4-834B-719CF59055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88332"/>
            <a:ext cx="3564638" cy="4569668"/>
          </a:xfrm>
          <a:custGeom>
            <a:avLst/>
            <a:gdLst>
              <a:gd name="connsiteX0" fmla="*/ 640080 w 3564638"/>
              <a:gd name="connsiteY0" fmla="*/ 0 h 4569668"/>
              <a:gd name="connsiteX1" fmla="*/ 3564638 w 3564638"/>
              <a:gd name="connsiteY1" fmla="*/ 2924558 h 4569668"/>
              <a:gd name="connsiteX2" fmla="*/ 3065170 w 3564638"/>
              <a:gd name="connsiteY2" fmla="*/ 4559707 h 4569668"/>
              <a:gd name="connsiteX3" fmla="*/ 3057720 w 3564638"/>
              <a:gd name="connsiteY3" fmla="*/ 4569668 h 4569668"/>
              <a:gd name="connsiteX4" fmla="*/ 0 w 3564638"/>
              <a:gd name="connsiteY4" fmla="*/ 4569668 h 4569668"/>
              <a:gd name="connsiteX5" fmla="*/ 0 w 3564638"/>
              <a:gd name="connsiteY5" fmla="*/ 72448 h 4569668"/>
              <a:gd name="connsiteX6" fmla="*/ 50679 w 3564638"/>
              <a:gd name="connsiteY6" fmla="*/ 59417 h 4569668"/>
              <a:gd name="connsiteX7" fmla="*/ 640080 w 3564638"/>
              <a:gd name="connsiteY7" fmla="*/ 0 h 4569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64638" h="4569668">
                <a:moveTo>
                  <a:pt x="640080" y="0"/>
                </a:moveTo>
                <a:cubicBezTo>
                  <a:pt x="2255269" y="0"/>
                  <a:pt x="3564638" y="1309369"/>
                  <a:pt x="3564638" y="2924558"/>
                </a:cubicBezTo>
                <a:cubicBezTo>
                  <a:pt x="3564638" y="3530254"/>
                  <a:pt x="3380508" y="4092944"/>
                  <a:pt x="3065170" y="4559707"/>
                </a:cubicBezTo>
                <a:lnTo>
                  <a:pt x="3057720" y="4569668"/>
                </a:lnTo>
                <a:lnTo>
                  <a:pt x="0" y="4569668"/>
                </a:lnTo>
                <a:lnTo>
                  <a:pt x="0" y="72448"/>
                </a:lnTo>
                <a:lnTo>
                  <a:pt x="50679" y="59417"/>
                </a:lnTo>
                <a:cubicBezTo>
                  <a:pt x="241061" y="20459"/>
                  <a:pt x="438181" y="0"/>
                  <a:pt x="640080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Puolivapaa piirto: Muoto 32">
            <a:extLst>
              <a:ext uri="{FF2B5EF4-FFF2-40B4-BE49-F238E27FC236}">
                <a16:creationId xmlns:a16="http://schemas.microsoft.com/office/drawing/2014/main" id="{9DBC4630-03DA-474F-BBCB-BA3AE6B317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1982" y="-4332"/>
            <a:ext cx="4242816" cy="2454158"/>
          </a:xfrm>
          <a:custGeom>
            <a:avLst/>
            <a:gdLst>
              <a:gd name="connsiteX0" fmla="*/ 28633 w 4242816"/>
              <a:gd name="connsiteY0" fmla="*/ 0 h 2454158"/>
              <a:gd name="connsiteX1" fmla="*/ 4214183 w 4242816"/>
              <a:gd name="connsiteY1" fmla="*/ 0 h 2454158"/>
              <a:gd name="connsiteX2" fmla="*/ 4231864 w 4242816"/>
              <a:gd name="connsiteY2" fmla="*/ 115848 h 2454158"/>
              <a:gd name="connsiteX3" fmla="*/ 4242816 w 4242816"/>
              <a:gd name="connsiteY3" fmla="*/ 332750 h 2454158"/>
              <a:gd name="connsiteX4" fmla="*/ 2121408 w 4242816"/>
              <a:gd name="connsiteY4" fmla="*/ 2454158 h 2454158"/>
              <a:gd name="connsiteX5" fmla="*/ 0 w 4242816"/>
              <a:gd name="connsiteY5" fmla="*/ 332750 h 2454158"/>
              <a:gd name="connsiteX6" fmla="*/ 10953 w 4242816"/>
              <a:gd name="connsiteY6" fmla="*/ 115848 h 24541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42816" h="2454158">
                <a:moveTo>
                  <a:pt x="28633" y="0"/>
                </a:moveTo>
                <a:lnTo>
                  <a:pt x="4214183" y="0"/>
                </a:lnTo>
                <a:lnTo>
                  <a:pt x="4231864" y="115848"/>
                </a:lnTo>
                <a:cubicBezTo>
                  <a:pt x="4239106" y="187164"/>
                  <a:pt x="4242816" y="259524"/>
                  <a:pt x="4242816" y="332750"/>
                </a:cubicBezTo>
                <a:cubicBezTo>
                  <a:pt x="4242816" y="1504371"/>
                  <a:pt x="3293029" y="2454158"/>
                  <a:pt x="2121408" y="2454158"/>
                </a:cubicBezTo>
                <a:cubicBezTo>
                  <a:pt x="949787" y="2454158"/>
                  <a:pt x="0" y="1504371"/>
                  <a:pt x="0" y="332750"/>
                </a:cubicBezTo>
                <a:cubicBezTo>
                  <a:pt x="0" y="259524"/>
                  <a:pt x="3710" y="187164"/>
                  <a:pt x="10953" y="115848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Puolivapaa piirto: Muoto 34">
            <a:extLst>
              <a:ext uri="{FF2B5EF4-FFF2-40B4-BE49-F238E27FC236}">
                <a16:creationId xmlns:a16="http://schemas.microsoft.com/office/drawing/2014/main" id="{D89DB1C0-FEEC-4CB6-88B2-F9C5562E0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6574" y="0"/>
            <a:ext cx="3913632" cy="2285234"/>
          </a:xfrm>
          <a:custGeom>
            <a:avLst/>
            <a:gdLst>
              <a:gd name="connsiteX0" fmla="*/ 29691 w 3913632"/>
              <a:gd name="connsiteY0" fmla="*/ 0 h 2285234"/>
              <a:gd name="connsiteX1" fmla="*/ 3883942 w 3913632"/>
              <a:gd name="connsiteY1" fmla="*/ 0 h 2285234"/>
              <a:gd name="connsiteX2" fmla="*/ 3903529 w 3913632"/>
              <a:gd name="connsiteY2" fmla="*/ 128345 h 2285234"/>
              <a:gd name="connsiteX3" fmla="*/ 3913632 w 3913632"/>
              <a:gd name="connsiteY3" fmla="*/ 328418 h 2285234"/>
              <a:gd name="connsiteX4" fmla="*/ 1956816 w 3913632"/>
              <a:gd name="connsiteY4" fmla="*/ 2285234 h 2285234"/>
              <a:gd name="connsiteX5" fmla="*/ 0 w 3913632"/>
              <a:gd name="connsiteY5" fmla="*/ 328418 h 2285234"/>
              <a:gd name="connsiteX6" fmla="*/ 10103 w 3913632"/>
              <a:gd name="connsiteY6" fmla="*/ 128345 h 22852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13632" h="2285234">
                <a:moveTo>
                  <a:pt x="29691" y="0"/>
                </a:moveTo>
                <a:lnTo>
                  <a:pt x="3883942" y="0"/>
                </a:lnTo>
                <a:lnTo>
                  <a:pt x="3903529" y="128345"/>
                </a:lnTo>
                <a:cubicBezTo>
                  <a:pt x="3910210" y="194127"/>
                  <a:pt x="3913632" y="260873"/>
                  <a:pt x="3913632" y="328418"/>
                </a:cubicBezTo>
                <a:cubicBezTo>
                  <a:pt x="3913632" y="1409138"/>
                  <a:pt x="3037536" y="2285234"/>
                  <a:pt x="1956816" y="2285234"/>
                </a:cubicBezTo>
                <a:cubicBezTo>
                  <a:pt x="876096" y="2285234"/>
                  <a:pt x="0" y="1409138"/>
                  <a:pt x="0" y="328418"/>
                </a:cubicBezTo>
                <a:cubicBezTo>
                  <a:pt x="0" y="260873"/>
                  <a:pt x="3422" y="194127"/>
                  <a:pt x="10103" y="128345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Grafiikka 8" descr="Avoin kirja">
            <a:extLst>
              <a:ext uri="{FF2B5EF4-FFF2-40B4-BE49-F238E27FC236}">
                <a16:creationId xmlns:a16="http://schemas.microsoft.com/office/drawing/2014/main" id="{93E427C7-0218-4592-82DA-2431E4BF87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385250" y="164573"/>
            <a:ext cx="1636279" cy="1636279"/>
          </a:xfrm>
          <a:prstGeom prst="rect">
            <a:avLst/>
          </a:prstGeom>
        </p:spPr>
      </p:pic>
      <p:sp>
        <p:nvSpPr>
          <p:cNvPr id="37" name="Soikio 36">
            <a:extLst>
              <a:ext uri="{FF2B5EF4-FFF2-40B4-BE49-F238E27FC236}">
                <a16:creationId xmlns:a16="http://schemas.microsoft.com/office/drawing/2014/main" id="{78418A25-6EAC-4140-BFE6-284E1925B5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03117" y="615908"/>
            <a:ext cx="3182112" cy="3182112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" name="Soikio 38">
            <a:extLst>
              <a:ext uri="{FF2B5EF4-FFF2-40B4-BE49-F238E27FC236}">
                <a16:creationId xmlns:a16="http://schemas.microsoft.com/office/drawing/2014/main" id="{08163D1C-ED91-4D5F-A33B-CF1256B27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67709" y="780500"/>
            <a:ext cx="2852928" cy="285292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Grafiikka 4" descr="Keskustelu">
            <a:extLst>
              <a:ext uri="{FF2B5EF4-FFF2-40B4-BE49-F238E27FC236}">
                <a16:creationId xmlns:a16="http://schemas.microsoft.com/office/drawing/2014/main" id="{EB71843F-0A0B-4317-B205-4B0A0B97C0F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980302" y="1293093"/>
            <a:ext cx="1827742" cy="1827742"/>
          </a:xfrm>
          <a:prstGeom prst="rect">
            <a:avLst/>
          </a:prstGeom>
        </p:spPr>
      </p:pic>
      <p:pic>
        <p:nvPicPr>
          <p:cNvPr id="7" name="Grafiikka 6" descr="Liitutaulu">
            <a:extLst>
              <a:ext uri="{FF2B5EF4-FFF2-40B4-BE49-F238E27FC236}">
                <a16:creationId xmlns:a16="http://schemas.microsoft.com/office/drawing/2014/main" id="{2696A1A4-8E43-47F6-A6DC-A9ADAB053D8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30924" y="3621724"/>
            <a:ext cx="2594886" cy="2594886"/>
          </a:xfrm>
          <a:prstGeom prst="rect">
            <a:avLst/>
          </a:prstGeom>
        </p:spPr>
      </p:pic>
      <p:sp>
        <p:nvSpPr>
          <p:cNvPr id="41" name="Puolivapaa piirto: Muoto 40">
            <a:extLst>
              <a:ext uri="{FF2B5EF4-FFF2-40B4-BE49-F238E27FC236}">
                <a16:creationId xmlns:a16="http://schemas.microsoft.com/office/drawing/2014/main" id="{31103AB2-C090-458F-B752-294F23AFA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52568" y="-4331"/>
            <a:ext cx="3439432" cy="3785157"/>
          </a:xfrm>
          <a:custGeom>
            <a:avLst/>
            <a:gdLst>
              <a:gd name="connsiteX0" fmla="*/ 198262 w 3439432"/>
              <a:gd name="connsiteY0" fmla="*/ 0 h 3785157"/>
              <a:gd name="connsiteX1" fmla="*/ 3439432 w 3439432"/>
              <a:gd name="connsiteY1" fmla="*/ 0 h 3785157"/>
              <a:gd name="connsiteX2" fmla="*/ 3439432 w 3439432"/>
              <a:gd name="connsiteY2" fmla="*/ 3697836 h 3785157"/>
              <a:gd name="connsiteX3" fmla="*/ 3318024 w 3439432"/>
              <a:gd name="connsiteY3" fmla="*/ 3729054 h 3785157"/>
              <a:gd name="connsiteX4" fmla="*/ 2761488 w 3439432"/>
              <a:gd name="connsiteY4" fmla="*/ 3785157 h 3785157"/>
              <a:gd name="connsiteX5" fmla="*/ 0 w 3439432"/>
              <a:gd name="connsiteY5" fmla="*/ 1023669 h 3785157"/>
              <a:gd name="connsiteX6" fmla="*/ 124151 w 3439432"/>
              <a:gd name="connsiteY6" fmla="*/ 202487 h 37851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439432" h="3785157">
                <a:moveTo>
                  <a:pt x="198262" y="0"/>
                </a:moveTo>
                <a:lnTo>
                  <a:pt x="3439432" y="0"/>
                </a:lnTo>
                <a:lnTo>
                  <a:pt x="3439432" y="3697836"/>
                </a:lnTo>
                <a:lnTo>
                  <a:pt x="3318024" y="3729054"/>
                </a:lnTo>
                <a:cubicBezTo>
                  <a:pt x="3138258" y="3765839"/>
                  <a:pt x="2952129" y="3785157"/>
                  <a:pt x="2761488" y="3785157"/>
                </a:cubicBezTo>
                <a:cubicBezTo>
                  <a:pt x="1236360" y="3785157"/>
                  <a:pt x="0" y="2548797"/>
                  <a:pt x="0" y="1023669"/>
                </a:cubicBezTo>
                <a:cubicBezTo>
                  <a:pt x="0" y="737708"/>
                  <a:pt x="43466" y="461898"/>
                  <a:pt x="124151" y="202487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" name="Puolivapaa piirto: Muoto 42">
            <a:extLst>
              <a:ext uri="{FF2B5EF4-FFF2-40B4-BE49-F238E27FC236}">
                <a16:creationId xmlns:a16="http://schemas.microsoft.com/office/drawing/2014/main" id="{83D471F3-782A-4BA1-9CAB-FF5CDF0A75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8761" y="-4332"/>
            <a:ext cx="3273238" cy="3618965"/>
          </a:xfrm>
          <a:custGeom>
            <a:avLst/>
            <a:gdLst>
              <a:gd name="connsiteX0" fmla="*/ 210437 w 3273238"/>
              <a:gd name="connsiteY0" fmla="*/ 0 h 3618965"/>
              <a:gd name="connsiteX1" fmla="*/ 3273238 w 3273238"/>
              <a:gd name="connsiteY1" fmla="*/ 0 h 3618965"/>
              <a:gd name="connsiteX2" fmla="*/ 3273238 w 3273238"/>
              <a:gd name="connsiteY2" fmla="*/ 3526409 h 3618965"/>
              <a:gd name="connsiteX3" fmla="*/ 3118338 w 3273238"/>
              <a:gd name="connsiteY3" fmla="*/ 3566238 h 3618965"/>
              <a:gd name="connsiteX4" fmla="*/ 2595295 w 3273238"/>
              <a:gd name="connsiteY4" fmla="*/ 3618965 h 3618965"/>
              <a:gd name="connsiteX5" fmla="*/ 0 w 3273238"/>
              <a:gd name="connsiteY5" fmla="*/ 1023670 h 3618965"/>
              <a:gd name="connsiteX6" fmla="*/ 203951 w 3273238"/>
              <a:gd name="connsiteY6" fmla="*/ 13464 h 3618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73238" h="3618965">
                <a:moveTo>
                  <a:pt x="210437" y="0"/>
                </a:moveTo>
                <a:lnTo>
                  <a:pt x="3273238" y="0"/>
                </a:lnTo>
                <a:lnTo>
                  <a:pt x="3273238" y="3526409"/>
                </a:lnTo>
                <a:lnTo>
                  <a:pt x="3118338" y="3566238"/>
                </a:lnTo>
                <a:cubicBezTo>
                  <a:pt x="2949390" y="3600810"/>
                  <a:pt x="2774463" y="3618965"/>
                  <a:pt x="2595295" y="3618965"/>
                </a:cubicBezTo>
                <a:cubicBezTo>
                  <a:pt x="1161953" y="3618965"/>
                  <a:pt x="0" y="2457012"/>
                  <a:pt x="0" y="1023670"/>
                </a:cubicBezTo>
                <a:cubicBezTo>
                  <a:pt x="0" y="665335"/>
                  <a:pt x="72622" y="323961"/>
                  <a:pt x="203951" y="13464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" name="Grafiikka 10" descr="Kirjoja hyllyssä">
            <a:extLst>
              <a:ext uri="{FF2B5EF4-FFF2-40B4-BE49-F238E27FC236}">
                <a16:creationId xmlns:a16="http://schemas.microsoft.com/office/drawing/2014/main" id="{18A239E6-97C0-4A74-8E7A-C9FD39A8C92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9725024" y="327889"/>
            <a:ext cx="2260711" cy="2260711"/>
          </a:xfrm>
          <a:prstGeom prst="rect">
            <a:avLst/>
          </a:prstGeom>
        </p:spPr>
      </p:pic>
      <p:sp>
        <p:nvSpPr>
          <p:cNvPr id="6" name="Otsikko 5">
            <a:extLst>
              <a:ext uri="{FF2B5EF4-FFF2-40B4-BE49-F238E27FC236}">
                <a16:creationId xmlns:a16="http://schemas.microsoft.com/office/drawing/2014/main" id="{8BD0DFB2-D770-9007-1196-3AE312D132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53278" y="4180221"/>
            <a:ext cx="7251042" cy="2145580"/>
          </a:xfrm>
        </p:spPr>
        <p:txBody>
          <a:bodyPr/>
          <a:lstStyle/>
          <a:p>
            <a:r>
              <a:rPr lang="fi-FI" dirty="0"/>
              <a:t>TOOLKIT</a:t>
            </a:r>
            <a:br>
              <a:rPr lang="fi-FI" dirty="0"/>
            </a:br>
            <a:r>
              <a:rPr lang="fi-FI" dirty="0" err="1"/>
              <a:t>Denmark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23989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ruutu 2">
            <a:extLst>
              <a:ext uri="{FF2B5EF4-FFF2-40B4-BE49-F238E27FC236}">
                <a16:creationId xmlns:a16="http://schemas.microsoft.com/office/drawing/2014/main" id="{87762679-2777-BF22-43A3-DEAF07A7CF03}"/>
              </a:ext>
            </a:extLst>
          </p:cNvPr>
          <p:cNvSpPr txBox="1"/>
          <p:nvPr/>
        </p:nvSpPr>
        <p:spPr>
          <a:xfrm rot="20636327">
            <a:off x="737523" y="935113"/>
            <a:ext cx="427551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Gender</a:t>
            </a:r>
            <a:r>
              <a:rPr lang="fi-FI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Equality</a:t>
            </a:r>
            <a:endParaRPr lang="fi-FI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BF3CD87A-F8C3-31AC-5A31-6A503F3DD52C}"/>
              </a:ext>
            </a:extLst>
          </p:cNvPr>
          <p:cNvSpPr txBox="1"/>
          <p:nvPr/>
        </p:nvSpPr>
        <p:spPr>
          <a:xfrm>
            <a:off x="3876040" y="734814"/>
            <a:ext cx="806196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activity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aims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bring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participants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into a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situation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confronted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behaviour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experiences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new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them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It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serves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provide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experiential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understanding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many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interactions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initially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interpreted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incorrectly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points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out 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once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more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complexity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intercultural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understanding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Materials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Chairs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participants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water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water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glass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bread</a:t>
            </a:r>
            <a:endParaRPr lang="fi-FI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81F63BBA-094A-21D0-BE71-A3CB65899F3A}"/>
              </a:ext>
            </a:extLst>
          </p:cNvPr>
          <p:cNvSpPr txBox="1"/>
          <p:nvPr/>
        </p:nvSpPr>
        <p:spPr>
          <a:xfrm>
            <a:off x="464108" y="2420493"/>
            <a:ext cx="4422852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circle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chairs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formed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workshop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leaders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room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at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first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male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workshop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leader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sitting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a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chair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while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female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leader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kneels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barefoot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floor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next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him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participants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enter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room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given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beforehand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now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visiting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new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culture as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guests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</p:txBody>
      </p:sp>
      <p:sp>
        <p:nvSpPr>
          <p:cNvPr id="9" name="Tekstiruutu 8">
            <a:extLst>
              <a:ext uri="{FF2B5EF4-FFF2-40B4-BE49-F238E27FC236}">
                <a16:creationId xmlns:a16="http://schemas.microsoft.com/office/drawing/2014/main" id="{744E5F54-6160-49A5-18F4-D65E30D0E7A9}"/>
              </a:ext>
            </a:extLst>
          </p:cNvPr>
          <p:cNvSpPr txBox="1"/>
          <p:nvPr/>
        </p:nvSpPr>
        <p:spPr>
          <a:xfrm>
            <a:off x="464108" y="4333916"/>
            <a:ext cx="6322772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Eating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bread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female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leader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walks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around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hands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out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bread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feed-ing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passing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bread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into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hands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women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eat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Choosing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woman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Afterwards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both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male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female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leader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walk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around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look at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feet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individual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women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women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signalled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stand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at a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feet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inspected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choose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woman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biggest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feet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signal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take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place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kneeling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on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side of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chair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male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leader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sits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on. </a:t>
            </a:r>
          </a:p>
          <a:p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Hand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head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leader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places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hands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heads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two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women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kneeling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beside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him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tilts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heads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gently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towards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floor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He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motions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same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women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at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sides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Tekstiruutu 10">
            <a:extLst>
              <a:ext uri="{FF2B5EF4-FFF2-40B4-BE49-F238E27FC236}">
                <a16:creationId xmlns:a16="http://schemas.microsoft.com/office/drawing/2014/main" id="{F922B687-9FBB-D437-9B47-10B4EA6957CC}"/>
              </a:ext>
            </a:extLst>
          </p:cNvPr>
          <p:cNvSpPr txBox="1"/>
          <p:nvPr/>
        </p:nvSpPr>
        <p:spPr>
          <a:xfrm>
            <a:off x="7166051" y="3582304"/>
            <a:ext cx="456184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Now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activity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over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leaders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ask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participants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resume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seats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now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back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to) and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evaluate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game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asking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questions</a:t>
            </a:r>
            <a:r>
              <a:rPr lang="fi-FI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6" name="Tekstiruutu 15">
            <a:extLst>
              <a:ext uri="{FF2B5EF4-FFF2-40B4-BE49-F238E27FC236}">
                <a16:creationId xmlns:a16="http://schemas.microsoft.com/office/drawing/2014/main" id="{FCAEDA5D-D0DA-1D41-9F37-46EB7542C271}"/>
              </a:ext>
            </a:extLst>
          </p:cNvPr>
          <p:cNvSpPr txBox="1"/>
          <p:nvPr/>
        </p:nvSpPr>
        <p:spPr>
          <a:xfrm>
            <a:off x="7166052" y="4347200"/>
            <a:ext cx="4561840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‘Why did most of you immediately assume that the women were being discriminated against?’ (this is often the case – women feel obliged to work in the course of the game) </a:t>
            </a:r>
          </a:p>
          <a:p>
            <a:pPr marL="285750" indent="-285750">
              <a:buFontTx/>
              <a:buChar char="-"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‘Do you believe that in a foreign country/culture you might encounter a situation like in this game?’</a:t>
            </a:r>
          </a:p>
          <a:p>
            <a:pPr marL="285750" indent="-285750">
              <a:buFontTx/>
              <a:buChar char="-"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“How can we try to find out what the underlying reasons for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behaviour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if we are not sure of interpreting the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behaviour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correctly?”</a:t>
            </a:r>
            <a:endParaRPr lang="fi-FI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" name="Kuva 17">
            <a:extLst>
              <a:ext uri="{FF2B5EF4-FFF2-40B4-BE49-F238E27FC236}">
                <a16:creationId xmlns:a16="http://schemas.microsoft.com/office/drawing/2014/main" id="{DCBC6EAA-4891-6DC8-4B04-4021C855E4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06721" y="1917113"/>
            <a:ext cx="2768879" cy="1757551"/>
          </a:xfrm>
          <a:prstGeom prst="rect">
            <a:avLst/>
          </a:prstGeom>
        </p:spPr>
      </p:pic>
      <p:pic>
        <p:nvPicPr>
          <p:cNvPr id="19" name="Kuva 18">
            <a:extLst>
              <a:ext uri="{FF2B5EF4-FFF2-40B4-BE49-F238E27FC236}">
                <a16:creationId xmlns:a16="http://schemas.microsoft.com/office/drawing/2014/main" id="{5E630614-682B-BBC4-34B9-8B15F5B4E0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62464" y="1856670"/>
            <a:ext cx="2079856" cy="1557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491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ruutu 2">
            <a:extLst>
              <a:ext uri="{FF2B5EF4-FFF2-40B4-BE49-F238E27FC236}">
                <a16:creationId xmlns:a16="http://schemas.microsoft.com/office/drawing/2014/main" id="{E5402830-B662-6543-B2E5-39F1A5B294A2}"/>
              </a:ext>
            </a:extLst>
          </p:cNvPr>
          <p:cNvSpPr txBox="1"/>
          <p:nvPr/>
        </p:nvSpPr>
        <p:spPr>
          <a:xfrm>
            <a:off x="711200" y="531614"/>
            <a:ext cx="663448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Decent</a:t>
            </a:r>
            <a:r>
              <a:rPr lang="fi-FI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Work</a:t>
            </a:r>
            <a:r>
              <a:rPr lang="fi-FI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fi-FI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fi-FI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Growth</a:t>
            </a:r>
            <a:r>
              <a:rPr lang="fi-FI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Tree</a:t>
            </a:r>
            <a:endParaRPr lang="fi-FI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DD23091F-DE26-EF79-68C8-AFDDD7E2770E}"/>
              </a:ext>
            </a:extLst>
          </p:cNvPr>
          <p:cNvSpPr txBox="1"/>
          <p:nvPr/>
        </p:nvSpPr>
        <p:spPr>
          <a:xfrm>
            <a:off x="711200" y="1054834"/>
            <a:ext cx="11480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aim</a:t>
            </a:r>
            <a:r>
              <a:rPr lang="fi-FI" dirty="0"/>
              <a:t> is to </a:t>
            </a:r>
            <a:r>
              <a:rPr lang="fi-FI" dirty="0" err="1"/>
              <a:t>have</a:t>
            </a:r>
            <a:r>
              <a:rPr lang="fi-FI" dirty="0"/>
              <a:t> </a:t>
            </a:r>
            <a:r>
              <a:rPr lang="fi-FI" dirty="0" err="1"/>
              <a:t>students</a:t>
            </a:r>
            <a:r>
              <a:rPr lang="fi-FI" dirty="0"/>
              <a:t> dis-</a:t>
            </a:r>
            <a:r>
              <a:rPr lang="fi-FI" dirty="0" err="1"/>
              <a:t>cuss</a:t>
            </a:r>
            <a:r>
              <a:rPr lang="fi-FI" dirty="0"/>
              <a:t> </a:t>
            </a:r>
            <a:r>
              <a:rPr lang="fi-FI" dirty="0" err="1"/>
              <a:t>what</a:t>
            </a:r>
            <a:r>
              <a:rPr lang="fi-FI" dirty="0"/>
              <a:t> </a:t>
            </a:r>
            <a:r>
              <a:rPr lang="fi-FI" dirty="0" err="1"/>
              <a:t>Decent</a:t>
            </a:r>
            <a:r>
              <a:rPr lang="fi-FI" dirty="0"/>
              <a:t> </a:t>
            </a:r>
            <a:r>
              <a:rPr lang="fi-FI" dirty="0" err="1"/>
              <a:t>Work</a:t>
            </a:r>
            <a:r>
              <a:rPr lang="fi-FI" dirty="0"/>
              <a:t> and </a:t>
            </a:r>
            <a:r>
              <a:rPr lang="fi-FI" dirty="0" err="1"/>
              <a:t>Economic</a:t>
            </a:r>
            <a:r>
              <a:rPr lang="fi-FI" dirty="0"/>
              <a:t> </a:t>
            </a:r>
            <a:r>
              <a:rPr lang="fi-FI" dirty="0" err="1"/>
              <a:t>Growth</a:t>
            </a:r>
            <a:r>
              <a:rPr lang="fi-FI" dirty="0"/>
              <a:t> </a:t>
            </a:r>
            <a:r>
              <a:rPr lang="fi-FI" dirty="0" err="1"/>
              <a:t>means</a:t>
            </a:r>
            <a:r>
              <a:rPr lang="fi-FI" dirty="0"/>
              <a:t> to </a:t>
            </a:r>
            <a:r>
              <a:rPr lang="fi-FI" dirty="0" err="1"/>
              <a:t>them</a:t>
            </a:r>
            <a:r>
              <a:rPr lang="fi-FI" dirty="0"/>
              <a:t>.</a:t>
            </a:r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1AC470E2-CC51-91AE-1007-30B255853B20}"/>
              </a:ext>
            </a:extLst>
          </p:cNvPr>
          <p:cNvSpPr txBox="1"/>
          <p:nvPr/>
        </p:nvSpPr>
        <p:spPr>
          <a:xfrm>
            <a:off x="711200" y="1779687"/>
            <a:ext cx="11165840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dirty="0" err="1"/>
              <a:t>Students</a:t>
            </a:r>
            <a:r>
              <a:rPr lang="fi-FI" dirty="0"/>
              <a:t> </a:t>
            </a:r>
            <a:r>
              <a:rPr lang="fi-FI" dirty="0" err="1"/>
              <a:t>are</a:t>
            </a:r>
            <a:r>
              <a:rPr lang="fi-FI" dirty="0"/>
              <a:t> </a:t>
            </a:r>
            <a:r>
              <a:rPr lang="fi-FI" dirty="0" err="1"/>
              <a:t>divided</a:t>
            </a:r>
            <a:r>
              <a:rPr lang="fi-FI" dirty="0"/>
              <a:t> into </a:t>
            </a:r>
            <a:r>
              <a:rPr lang="fi-FI" dirty="0" err="1"/>
              <a:t>different</a:t>
            </a:r>
            <a:r>
              <a:rPr lang="fi-FI" dirty="0"/>
              <a:t> </a:t>
            </a:r>
            <a:r>
              <a:rPr lang="fi-FI" dirty="0" err="1"/>
              <a:t>groups</a:t>
            </a:r>
            <a:r>
              <a:rPr lang="fi-FI" dirty="0"/>
              <a:t>.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following</a:t>
            </a:r>
            <a:r>
              <a:rPr lang="fi-FI" dirty="0"/>
              <a:t> </a:t>
            </a:r>
            <a:r>
              <a:rPr lang="fi-FI" dirty="0" err="1"/>
              <a:t>instructions</a:t>
            </a:r>
            <a:r>
              <a:rPr lang="fi-FI" dirty="0"/>
              <a:t> </a:t>
            </a:r>
            <a:r>
              <a:rPr lang="fi-FI" dirty="0" err="1"/>
              <a:t>are</a:t>
            </a:r>
            <a:r>
              <a:rPr lang="fi-FI" dirty="0"/>
              <a:t> </a:t>
            </a:r>
            <a:r>
              <a:rPr lang="fi-FI" dirty="0" err="1"/>
              <a:t>given</a:t>
            </a:r>
            <a:r>
              <a:rPr lang="fi-FI" dirty="0"/>
              <a:t> to </a:t>
            </a:r>
            <a:r>
              <a:rPr lang="fi-FI" dirty="0" err="1"/>
              <a:t>them</a:t>
            </a:r>
            <a:endParaRPr lang="fi-FI" dirty="0"/>
          </a:p>
          <a:p>
            <a:endParaRPr lang="fi-FI" dirty="0"/>
          </a:p>
          <a:p>
            <a:r>
              <a:rPr lang="fi-FI" dirty="0"/>
              <a:t>In </a:t>
            </a:r>
            <a:r>
              <a:rPr lang="fi-FI" dirty="0" err="1"/>
              <a:t>your</a:t>
            </a:r>
            <a:r>
              <a:rPr lang="fi-FI" dirty="0"/>
              <a:t> </a:t>
            </a:r>
            <a:r>
              <a:rPr lang="fi-FI" dirty="0" err="1"/>
              <a:t>group</a:t>
            </a:r>
            <a:r>
              <a:rPr lang="fi-FI" dirty="0"/>
              <a:t>: </a:t>
            </a:r>
          </a:p>
          <a:p>
            <a:endParaRPr lang="fi-FI" dirty="0"/>
          </a:p>
          <a:p>
            <a:r>
              <a:rPr lang="fi-FI" dirty="0"/>
              <a:t>● </a:t>
            </a:r>
            <a:r>
              <a:rPr lang="fi-FI" dirty="0" err="1"/>
              <a:t>Discuss</a:t>
            </a:r>
            <a:r>
              <a:rPr lang="fi-FI" dirty="0"/>
              <a:t> and </a:t>
            </a:r>
            <a:r>
              <a:rPr lang="fi-FI" dirty="0" err="1"/>
              <a:t>agree</a:t>
            </a:r>
            <a:r>
              <a:rPr lang="fi-FI" dirty="0"/>
              <a:t> on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key</a:t>
            </a:r>
            <a:r>
              <a:rPr lang="fi-FI" dirty="0"/>
              <a:t> </a:t>
            </a:r>
            <a:r>
              <a:rPr lang="fi-FI" dirty="0" err="1"/>
              <a:t>pillars</a:t>
            </a:r>
            <a:r>
              <a:rPr lang="fi-FI" dirty="0"/>
              <a:t>, </a:t>
            </a:r>
            <a:r>
              <a:rPr lang="fi-FI" dirty="0" err="1"/>
              <a:t>meanings</a:t>
            </a:r>
            <a:r>
              <a:rPr lang="fi-FI" dirty="0"/>
              <a:t>, </a:t>
            </a:r>
            <a:r>
              <a:rPr lang="fi-FI" dirty="0" err="1"/>
              <a:t>obstacles</a:t>
            </a:r>
            <a:r>
              <a:rPr lang="fi-FI" dirty="0"/>
              <a:t> and </a:t>
            </a:r>
            <a:r>
              <a:rPr lang="fi-FI" dirty="0" err="1"/>
              <a:t>fruits</a:t>
            </a:r>
            <a:r>
              <a:rPr lang="fi-FI" dirty="0"/>
              <a:t> of </a:t>
            </a:r>
            <a:r>
              <a:rPr lang="fi-FI" dirty="0" err="1"/>
              <a:t>Decent</a:t>
            </a:r>
            <a:r>
              <a:rPr lang="fi-FI" dirty="0"/>
              <a:t> </a:t>
            </a:r>
            <a:r>
              <a:rPr lang="fi-FI" dirty="0" err="1"/>
              <a:t>Work</a:t>
            </a:r>
            <a:r>
              <a:rPr lang="fi-FI" dirty="0"/>
              <a:t> and </a:t>
            </a:r>
            <a:r>
              <a:rPr lang="fi-FI" dirty="0" err="1"/>
              <a:t>Economic</a:t>
            </a:r>
            <a:r>
              <a:rPr lang="fi-FI" dirty="0"/>
              <a:t> </a:t>
            </a:r>
            <a:r>
              <a:rPr lang="fi-FI" dirty="0" err="1"/>
              <a:t>Growth</a:t>
            </a:r>
            <a:r>
              <a:rPr lang="fi-FI" dirty="0"/>
              <a:t> in </a:t>
            </a:r>
            <a:r>
              <a:rPr lang="fi-FI" dirty="0" err="1"/>
              <a:t>contemporary</a:t>
            </a:r>
            <a:r>
              <a:rPr lang="fi-FI" dirty="0"/>
              <a:t> </a:t>
            </a:r>
            <a:r>
              <a:rPr lang="fi-FI" dirty="0" err="1"/>
              <a:t>society</a:t>
            </a:r>
            <a:endParaRPr lang="fi-FI" dirty="0"/>
          </a:p>
          <a:p>
            <a:endParaRPr lang="fi-FI" dirty="0"/>
          </a:p>
          <a:p>
            <a:r>
              <a:rPr lang="fi-FI" dirty="0"/>
              <a:t>● </a:t>
            </a:r>
            <a:r>
              <a:rPr lang="fi-FI" dirty="0" err="1"/>
              <a:t>Draw</a:t>
            </a:r>
            <a:r>
              <a:rPr lang="fi-FI" dirty="0"/>
              <a:t> a </a:t>
            </a:r>
            <a:r>
              <a:rPr lang="fi-FI" dirty="0" err="1"/>
              <a:t>tree</a:t>
            </a:r>
            <a:r>
              <a:rPr lang="fi-FI" dirty="0"/>
              <a:t> </a:t>
            </a:r>
          </a:p>
          <a:p>
            <a:endParaRPr lang="fi-FI" dirty="0"/>
          </a:p>
          <a:p>
            <a:r>
              <a:rPr lang="fi-FI" dirty="0"/>
              <a:t>● Write </a:t>
            </a:r>
            <a:r>
              <a:rPr lang="fi-FI" dirty="0" err="1"/>
              <a:t>down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pillars</a:t>
            </a:r>
            <a:r>
              <a:rPr lang="fi-FI" dirty="0"/>
              <a:t> of </a:t>
            </a:r>
            <a:r>
              <a:rPr lang="fi-FI" dirty="0" err="1"/>
              <a:t>Decent</a:t>
            </a:r>
            <a:r>
              <a:rPr lang="fi-FI" dirty="0"/>
              <a:t> </a:t>
            </a:r>
            <a:r>
              <a:rPr lang="fi-FI" dirty="0" err="1"/>
              <a:t>Work</a:t>
            </a:r>
            <a:r>
              <a:rPr lang="fi-FI" dirty="0"/>
              <a:t> and </a:t>
            </a:r>
            <a:r>
              <a:rPr lang="fi-FI" dirty="0" err="1"/>
              <a:t>Economic</a:t>
            </a:r>
            <a:r>
              <a:rPr lang="fi-FI" dirty="0"/>
              <a:t> </a:t>
            </a:r>
            <a:r>
              <a:rPr lang="fi-FI" dirty="0" err="1"/>
              <a:t>Growth</a:t>
            </a:r>
            <a:r>
              <a:rPr lang="fi-FI" dirty="0"/>
              <a:t> </a:t>
            </a:r>
          </a:p>
          <a:p>
            <a:r>
              <a:rPr lang="fi-FI" dirty="0"/>
              <a:t>at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roots</a:t>
            </a:r>
            <a:r>
              <a:rPr lang="fi-FI" dirty="0"/>
              <a:t> of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tree</a:t>
            </a:r>
            <a:endParaRPr lang="fi-FI" dirty="0"/>
          </a:p>
          <a:p>
            <a:r>
              <a:rPr lang="fi-FI" dirty="0"/>
              <a:t>● Write </a:t>
            </a:r>
            <a:r>
              <a:rPr lang="fi-FI" dirty="0" err="1"/>
              <a:t>down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meanings</a:t>
            </a:r>
            <a:r>
              <a:rPr lang="fi-FI" dirty="0"/>
              <a:t> and </a:t>
            </a:r>
            <a:r>
              <a:rPr lang="fi-FI" dirty="0" err="1"/>
              <a:t>obstacles</a:t>
            </a:r>
            <a:r>
              <a:rPr lang="fi-FI" dirty="0"/>
              <a:t> of </a:t>
            </a:r>
            <a:r>
              <a:rPr lang="fi-FI" dirty="0" err="1"/>
              <a:t>Decent</a:t>
            </a:r>
            <a:r>
              <a:rPr lang="fi-FI" dirty="0"/>
              <a:t> </a:t>
            </a:r>
            <a:r>
              <a:rPr lang="fi-FI" dirty="0" err="1"/>
              <a:t>Work</a:t>
            </a:r>
            <a:r>
              <a:rPr lang="fi-FI" dirty="0"/>
              <a:t> and </a:t>
            </a:r>
          </a:p>
          <a:p>
            <a:r>
              <a:rPr lang="fi-FI" dirty="0" err="1"/>
              <a:t>Economic</a:t>
            </a:r>
            <a:r>
              <a:rPr lang="fi-FI" dirty="0"/>
              <a:t> </a:t>
            </a:r>
            <a:r>
              <a:rPr lang="fi-FI" dirty="0" err="1"/>
              <a:t>Growth</a:t>
            </a:r>
            <a:r>
              <a:rPr lang="fi-FI" dirty="0"/>
              <a:t> at </a:t>
            </a:r>
            <a:r>
              <a:rPr lang="fi-FI" dirty="0" err="1"/>
              <a:t>the</a:t>
            </a:r>
            <a:r>
              <a:rPr lang="fi-FI" dirty="0"/>
              <a:t>  </a:t>
            </a:r>
            <a:r>
              <a:rPr lang="fi-FI" dirty="0" err="1"/>
              <a:t>stem</a:t>
            </a:r>
            <a:r>
              <a:rPr lang="fi-FI" dirty="0"/>
              <a:t> of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tree</a:t>
            </a:r>
            <a:endParaRPr lang="fi-FI" dirty="0"/>
          </a:p>
          <a:p>
            <a:endParaRPr lang="fi-FI" dirty="0"/>
          </a:p>
          <a:p>
            <a:r>
              <a:rPr lang="en-US" dirty="0"/>
              <a:t>● Write down the fruits of Decent Work and Economic Growth at the branches of the tree</a:t>
            </a:r>
          </a:p>
          <a:p>
            <a:endParaRPr lang="en-US" dirty="0"/>
          </a:p>
          <a:p>
            <a:r>
              <a:rPr lang="en-US" dirty="0"/>
              <a:t>● Choose a slogan for your tree</a:t>
            </a:r>
          </a:p>
          <a:p>
            <a:endParaRPr lang="fi-FI" dirty="0"/>
          </a:p>
        </p:txBody>
      </p:sp>
      <p:pic>
        <p:nvPicPr>
          <p:cNvPr id="1026" name="Picture 2" descr="Goal 8 - Decent Work and Economic Growth - ForestNation">
            <a:extLst>
              <a:ext uri="{FF2B5EF4-FFF2-40B4-BE49-F238E27FC236}">
                <a16:creationId xmlns:a16="http://schemas.microsoft.com/office/drawing/2014/main" id="{AA9F1D51-7FE7-AFE0-72CA-1EAC5D6622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7490" y="3648998"/>
            <a:ext cx="2952750" cy="1552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5763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ruutu 2">
            <a:extLst>
              <a:ext uri="{FF2B5EF4-FFF2-40B4-BE49-F238E27FC236}">
                <a16:creationId xmlns:a16="http://schemas.microsoft.com/office/drawing/2014/main" id="{E8DB33EB-3CE0-B0CB-6390-B1010A46B205}"/>
              </a:ext>
            </a:extLst>
          </p:cNvPr>
          <p:cNvSpPr txBox="1"/>
          <p:nvPr/>
        </p:nvSpPr>
        <p:spPr>
          <a:xfrm>
            <a:off x="894080" y="704334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2800" b="1" dirty="0" err="1"/>
              <a:t>The</a:t>
            </a:r>
            <a:r>
              <a:rPr lang="fi-FI" sz="2800" b="1" dirty="0"/>
              <a:t> </a:t>
            </a:r>
            <a:r>
              <a:rPr lang="fi-FI" sz="2800" b="1" dirty="0" err="1"/>
              <a:t>Orange</a:t>
            </a:r>
            <a:r>
              <a:rPr lang="fi-FI" sz="2800" b="1" dirty="0"/>
              <a:t> </a:t>
            </a:r>
            <a:r>
              <a:rPr lang="fi-FI" sz="2800" b="1" dirty="0" err="1"/>
              <a:t>Game</a:t>
            </a:r>
            <a:r>
              <a:rPr lang="fi-FI" sz="2800" b="1" dirty="0"/>
              <a:t> </a:t>
            </a:r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CE717D56-4183-B09A-9C11-B0BBC50067B3}"/>
              </a:ext>
            </a:extLst>
          </p:cNvPr>
          <p:cNvSpPr txBox="1"/>
          <p:nvPr/>
        </p:nvSpPr>
        <p:spPr>
          <a:xfrm>
            <a:off x="4185920" y="1655029"/>
            <a:ext cx="7325360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dirty="0" err="1"/>
              <a:t>Explain</a:t>
            </a:r>
            <a:r>
              <a:rPr lang="fi-FI" dirty="0"/>
              <a:t> </a:t>
            </a:r>
            <a:r>
              <a:rPr lang="fi-FI" dirty="0" err="1"/>
              <a:t>that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group</a:t>
            </a:r>
            <a:r>
              <a:rPr lang="fi-FI" dirty="0"/>
              <a:t> is </a:t>
            </a:r>
            <a:r>
              <a:rPr lang="fi-FI" dirty="0" err="1"/>
              <a:t>going</a:t>
            </a:r>
            <a:r>
              <a:rPr lang="fi-FI" dirty="0"/>
              <a:t> to play ‘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Orange</a:t>
            </a:r>
            <a:r>
              <a:rPr lang="fi-FI" dirty="0"/>
              <a:t> </a:t>
            </a:r>
            <a:r>
              <a:rPr lang="fi-FI" dirty="0" err="1"/>
              <a:t>Game</a:t>
            </a:r>
            <a:r>
              <a:rPr lang="fi-FI" dirty="0"/>
              <a:t>’. </a:t>
            </a:r>
            <a:r>
              <a:rPr lang="fi-FI" dirty="0" err="1"/>
              <a:t>Divide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youth</a:t>
            </a:r>
            <a:r>
              <a:rPr lang="fi-FI" dirty="0"/>
              <a:t> into </a:t>
            </a:r>
            <a:r>
              <a:rPr lang="fi-FI" dirty="0" err="1"/>
              <a:t>two</a:t>
            </a:r>
            <a:r>
              <a:rPr lang="fi-FI" dirty="0"/>
              <a:t> </a:t>
            </a:r>
            <a:r>
              <a:rPr lang="fi-FI" dirty="0" err="1"/>
              <a:t>groups</a:t>
            </a:r>
            <a:r>
              <a:rPr lang="fi-FI" dirty="0"/>
              <a:t>. </a:t>
            </a:r>
          </a:p>
          <a:p>
            <a:r>
              <a:rPr lang="fi-FI" dirty="0" err="1"/>
              <a:t>Ask</a:t>
            </a:r>
            <a:r>
              <a:rPr lang="fi-FI" dirty="0"/>
              <a:t> Group A to go out-side and </a:t>
            </a:r>
            <a:r>
              <a:rPr lang="fi-FI" dirty="0" err="1"/>
              <a:t>wait</a:t>
            </a:r>
            <a:r>
              <a:rPr lang="fi-FI" dirty="0"/>
              <a:t> for </a:t>
            </a:r>
            <a:r>
              <a:rPr lang="fi-FI" dirty="0" err="1"/>
              <a:t>you</a:t>
            </a:r>
            <a:r>
              <a:rPr lang="fi-FI" dirty="0"/>
              <a:t>. Tell Group B </a:t>
            </a:r>
            <a:r>
              <a:rPr lang="fi-FI" dirty="0" err="1"/>
              <a:t>that</a:t>
            </a:r>
            <a:r>
              <a:rPr lang="fi-FI" dirty="0"/>
              <a:t> in </a:t>
            </a:r>
            <a:r>
              <a:rPr lang="fi-FI" dirty="0" err="1"/>
              <a:t>this</a:t>
            </a:r>
            <a:r>
              <a:rPr lang="fi-FI" dirty="0"/>
              <a:t> </a:t>
            </a:r>
            <a:r>
              <a:rPr lang="fi-FI" dirty="0" err="1"/>
              <a:t>activity</a:t>
            </a:r>
            <a:r>
              <a:rPr lang="fi-FI" dirty="0"/>
              <a:t> </a:t>
            </a:r>
            <a:r>
              <a:rPr lang="fi-FI" dirty="0" err="1"/>
              <a:t>their</a:t>
            </a:r>
            <a:r>
              <a:rPr lang="fi-FI" dirty="0"/>
              <a:t> </a:t>
            </a:r>
            <a:r>
              <a:rPr lang="fi-FI" dirty="0" err="1"/>
              <a:t>goal</a:t>
            </a:r>
            <a:r>
              <a:rPr lang="fi-FI" dirty="0"/>
              <a:t> is to  </a:t>
            </a:r>
            <a:r>
              <a:rPr lang="fi-FI" dirty="0" err="1"/>
              <a:t>get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orange</a:t>
            </a:r>
            <a:r>
              <a:rPr lang="fi-FI" dirty="0"/>
              <a:t> </a:t>
            </a:r>
            <a:r>
              <a:rPr lang="fi-FI" dirty="0" err="1"/>
              <a:t>because</a:t>
            </a:r>
            <a:r>
              <a:rPr lang="fi-FI" dirty="0"/>
              <a:t> </a:t>
            </a:r>
            <a:r>
              <a:rPr lang="fi-FI" dirty="0" err="1"/>
              <a:t>they</a:t>
            </a:r>
            <a:r>
              <a:rPr lang="fi-FI" dirty="0"/>
              <a:t> </a:t>
            </a:r>
            <a:r>
              <a:rPr lang="fi-FI" dirty="0" err="1"/>
              <a:t>need</a:t>
            </a:r>
            <a:r>
              <a:rPr lang="fi-FI" dirty="0"/>
              <a:t> </a:t>
            </a:r>
            <a:r>
              <a:rPr lang="fi-FI" dirty="0" err="1"/>
              <a:t>its</a:t>
            </a:r>
            <a:r>
              <a:rPr lang="fi-FI" dirty="0"/>
              <a:t> juice to </a:t>
            </a:r>
            <a:r>
              <a:rPr lang="fi-FI" dirty="0" err="1"/>
              <a:t>make</a:t>
            </a:r>
            <a:r>
              <a:rPr lang="fi-FI" dirty="0"/>
              <a:t> </a:t>
            </a:r>
            <a:r>
              <a:rPr lang="fi-FI" dirty="0" err="1"/>
              <a:t>orange</a:t>
            </a:r>
            <a:r>
              <a:rPr lang="fi-FI" dirty="0"/>
              <a:t> juice. Go outside and </a:t>
            </a:r>
            <a:r>
              <a:rPr lang="fi-FI" dirty="0" err="1"/>
              <a:t>tell</a:t>
            </a:r>
            <a:r>
              <a:rPr lang="fi-FI" dirty="0"/>
              <a:t> Group  A </a:t>
            </a:r>
            <a:r>
              <a:rPr lang="fi-FI" dirty="0" err="1"/>
              <a:t>that</a:t>
            </a:r>
            <a:r>
              <a:rPr lang="fi-FI" dirty="0"/>
              <a:t> </a:t>
            </a:r>
            <a:r>
              <a:rPr lang="fi-FI" dirty="0" err="1"/>
              <a:t>their</a:t>
            </a:r>
            <a:r>
              <a:rPr lang="fi-FI" dirty="0"/>
              <a:t> </a:t>
            </a:r>
            <a:r>
              <a:rPr lang="fi-FI" dirty="0" err="1"/>
              <a:t>goal</a:t>
            </a:r>
            <a:r>
              <a:rPr lang="fi-FI" dirty="0"/>
              <a:t> in </a:t>
            </a:r>
            <a:r>
              <a:rPr lang="fi-FI" dirty="0" err="1"/>
              <a:t>this</a:t>
            </a:r>
            <a:r>
              <a:rPr lang="fi-FI" dirty="0"/>
              <a:t> </a:t>
            </a:r>
            <a:r>
              <a:rPr lang="fi-FI" dirty="0" err="1"/>
              <a:t>activity</a:t>
            </a:r>
            <a:r>
              <a:rPr lang="fi-FI" dirty="0"/>
              <a:t> is to </a:t>
            </a:r>
            <a:r>
              <a:rPr lang="fi-FI" dirty="0" err="1"/>
              <a:t>get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orange</a:t>
            </a:r>
            <a:r>
              <a:rPr lang="fi-FI" dirty="0"/>
              <a:t> </a:t>
            </a:r>
            <a:r>
              <a:rPr lang="fi-FI" dirty="0" err="1"/>
              <a:t>because</a:t>
            </a:r>
            <a:r>
              <a:rPr lang="fi-FI" dirty="0"/>
              <a:t> </a:t>
            </a:r>
            <a:r>
              <a:rPr lang="fi-FI" dirty="0" err="1"/>
              <a:t>they</a:t>
            </a:r>
            <a:r>
              <a:rPr lang="fi-FI" dirty="0"/>
              <a:t> </a:t>
            </a:r>
            <a:r>
              <a:rPr lang="fi-FI" dirty="0" err="1"/>
              <a:t>need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peel</a:t>
            </a:r>
            <a:r>
              <a:rPr lang="fi-FI" dirty="0"/>
              <a:t> of </a:t>
            </a:r>
            <a:r>
              <a:rPr lang="fi-FI" dirty="0" err="1"/>
              <a:t>the</a:t>
            </a:r>
            <a:r>
              <a:rPr lang="fi-FI" dirty="0"/>
              <a:t>  </a:t>
            </a:r>
            <a:r>
              <a:rPr lang="fi-FI" dirty="0" err="1"/>
              <a:t>orange</a:t>
            </a:r>
            <a:r>
              <a:rPr lang="fi-FI" dirty="0"/>
              <a:t> to </a:t>
            </a:r>
            <a:r>
              <a:rPr lang="fi-FI" dirty="0" err="1"/>
              <a:t>make</a:t>
            </a:r>
            <a:r>
              <a:rPr lang="fi-FI" dirty="0"/>
              <a:t> an </a:t>
            </a:r>
            <a:r>
              <a:rPr lang="fi-FI" dirty="0" err="1"/>
              <a:t>orange</a:t>
            </a:r>
            <a:r>
              <a:rPr lang="fi-FI" dirty="0"/>
              <a:t> </a:t>
            </a:r>
            <a:r>
              <a:rPr lang="fi-FI" dirty="0" err="1"/>
              <a:t>cake</a:t>
            </a:r>
            <a:r>
              <a:rPr lang="fi-FI" dirty="0"/>
              <a:t>. </a:t>
            </a:r>
            <a:r>
              <a:rPr lang="fi-FI" dirty="0" err="1"/>
              <a:t>Bring</a:t>
            </a:r>
            <a:r>
              <a:rPr lang="fi-FI" dirty="0"/>
              <a:t> </a:t>
            </a:r>
            <a:r>
              <a:rPr lang="fi-FI" dirty="0" err="1"/>
              <a:t>both</a:t>
            </a:r>
            <a:r>
              <a:rPr lang="fi-FI" dirty="0"/>
              <a:t> </a:t>
            </a:r>
            <a:r>
              <a:rPr lang="fi-FI" dirty="0" err="1"/>
              <a:t>groups</a:t>
            </a:r>
            <a:r>
              <a:rPr lang="fi-FI" dirty="0"/>
              <a:t> </a:t>
            </a:r>
            <a:r>
              <a:rPr lang="fi-FI" dirty="0" err="1"/>
              <a:t>together</a:t>
            </a:r>
            <a:r>
              <a:rPr lang="fi-FI" dirty="0"/>
              <a:t> inside and </a:t>
            </a:r>
            <a:r>
              <a:rPr lang="fi-FI" dirty="0" err="1"/>
              <a:t>ask</a:t>
            </a:r>
            <a:r>
              <a:rPr lang="fi-FI" dirty="0"/>
              <a:t> </a:t>
            </a:r>
            <a:r>
              <a:rPr lang="fi-FI" dirty="0" err="1"/>
              <a:t>each</a:t>
            </a:r>
            <a:r>
              <a:rPr lang="fi-FI" dirty="0"/>
              <a:t> </a:t>
            </a:r>
            <a:r>
              <a:rPr lang="fi-FI" dirty="0" err="1"/>
              <a:t>group</a:t>
            </a:r>
            <a:r>
              <a:rPr lang="fi-FI" dirty="0"/>
              <a:t> to </a:t>
            </a:r>
            <a:r>
              <a:rPr lang="fi-FI" dirty="0" err="1"/>
              <a:t>sit</a:t>
            </a:r>
            <a:r>
              <a:rPr lang="fi-FI" dirty="0"/>
              <a:t>  in a </a:t>
            </a:r>
            <a:r>
              <a:rPr lang="fi-FI" dirty="0" err="1"/>
              <a:t>line</a:t>
            </a:r>
            <a:r>
              <a:rPr lang="fi-FI" dirty="0"/>
              <a:t> </a:t>
            </a:r>
            <a:r>
              <a:rPr lang="fi-FI" dirty="0" err="1"/>
              <a:t>facing</a:t>
            </a:r>
            <a:r>
              <a:rPr lang="fi-FI" dirty="0"/>
              <a:t> </a:t>
            </a:r>
            <a:r>
              <a:rPr lang="fi-FI" dirty="0" err="1"/>
              <a:t>each</a:t>
            </a:r>
            <a:r>
              <a:rPr lang="fi-FI" dirty="0"/>
              <a:t> </a:t>
            </a:r>
            <a:r>
              <a:rPr lang="fi-FI" dirty="0" err="1"/>
              <a:t>other</a:t>
            </a:r>
            <a:r>
              <a:rPr lang="fi-FI" dirty="0"/>
              <a:t>. Tell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groups</a:t>
            </a:r>
            <a:r>
              <a:rPr lang="fi-FI" dirty="0"/>
              <a:t> </a:t>
            </a:r>
            <a:r>
              <a:rPr lang="fi-FI" dirty="0" err="1"/>
              <a:t>that</a:t>
            </a:r>
            <a:r>
              <a:rPr lang="fi-FI" dirty="0"/>
              <a:t> </a:t>
            </a:r>
            <a:r>
              <a:rPr lang="fi-FI" dirty="0" err="1"/>
              <a:t>they</a:t>
            </a:r>
            <a:r>
              <a:rPr lang="fi-FI" dirty="0"/>
              <a:t> </a:t>
            </a:r>
            <a:r>
              <a:rPr lang="fi-FI" dirty="0" err="1"/>
              <a:t>have</a:t>
            </a:r>
            <a:r>
              <a:rPr lang="fi-FI" dirty="0"/>
              <a:t> </a:t>
            </a:r>
            <a:r>
              <a:rPr lang="fi-FI" dirty="0" err="1"/>
              <a:t>three</a:t>
            </a:r>
            <a:r>
              <a:rPr lang="fi-FI" dirty="0"/>
              <a:t> </a:t>
            </a:r>
            <a:r>
              <a:rPr lang="fi-FI" dirty="0" err="1"/>
              <a:t>minutes</a:t>
            </a:r>
            <a:r>
              <a:rPr lang="fi-FI" dirty="0"/>
              <a:t> to </a:t>
            </a:r>
            <a:r>
              <a:rPr lang="fi-FI" dirty="0" err="1"/>
              <a:t>get</a:t>
            </a:r>
            <a:r>
              <a:rPr lang="fi-FI" dirty="0"/>
              <a:t> </a:t>
            </a:r>
            <a:r>
              <a:rPr lang="fi-FI" dirty="0" err="1"/>
              <a:t>what</a:t>
            </a:r>
            <a:r>
              <a:rPr lang="fi-FI" dirty="0"/>
              <a:t> </a:t>
            </a:r>
            <a:r>
              <a:rPr lang="fi-FI" dirty="0" err="1"/>
              <a:t>they</a:t>
            </a:r>
            <a:r>
              <a:rPr lang="fi-FI" dirty="0"/>
              <a:t>  </a:t>
            </a:r>
            <a:r>
              <a:rPr lang="fi-FI" dirty="0" err="1"/>
              <a:t>need</a:t>
            </a:r>
            <a:r>
              <a:rPr lang="fi-FI" dirty="0"/>
              <a:t>. </a:t>
            </a:r>
            <a:r>
              <a:rPr lang="fi-FI" dirty="0" err="1"/>
              <a:t>Emphasize</a:t>
            </a:r>
            <a:r>
              <a:rPr lang="fi-FI" dirty="0"/>
              <a:t> </a:t>
            </a:r>
            <a:r>
              <a:rPr lang="fi-FI" dirty="0" err="1"/>
              <a:t>that</a:t>
            </a:r>
            <a:r>
              <a:rPr lang="fi-FI" dirty="0"/>
              <a:t> </a:t>
            </a:r>
            <a:r>
              <a:rPr lang="fi-FI" dirty="0" err="1"/>
              <a:t>they</a:t>
            </a:r>
            <a:r>
              <a:rPr lang="fi-FI" dirty="0"/>
              <a:t> </a:t>
            </a:r>
            <a:r>
              <a:rPr lang="fi-FI" dirty="0" err="1"/>
              <a:t>should</a:t>
            </a:r>
            <a:r>
              <a:rPr lang="fi-FI" dirty="0"/>
              <a:t> </a:t>
            </a:r>
            <a:r>
              <a:rPr lang="fi-FI" dirty="0" err="1"/>
              <a:t>not</a:t>
            </a:r>
            <a:r>
              <a:rPr lang="fi-FI" dirty="0"/>
              <a:t> </a:t>
            </a:r>
            <a:r>
              <a:rPr lang="fi-FI" dirty="0" err="1"/>
              <a:t>use</a:t>
            </a:r>
            <a:r>
              <a:rPr lang="fi-FI" dirty="0"/>
              <a:t> </a:t>
            </a:r>
            <a:r>
              <a:rPr lang="fi-FI" dirty="0" err="1"/>
              <a:t>violence</a:t>
            </a:r>
            <a:r>
              <a:rPr lang="fi-FI" dirty="0"/>
              <a:t> to </a:t>
            </a:r>
            <a:r>
              <a:rPr lang="fi-FI" dirty="0" err="1"/>
              <a:t>get</a:t>
            </a:r>
            <a:r>
              <a:rPr lang="fi-FI" dirty="0"/>
              <a:t> </a:t>
            </a:r>
            <a:r>
              <a:rPr lang="fi-FI" dirty="0" err="1"/>
              <a:t>what</a:t>
            </a:r>
            <a:r>
              <a:rPr lang="fi-FI" dirty="0"/>
              <a:t> </a:t>
            </a:r>
            <a:r>
              <a:rPr lang="fi-FI" dirty="0" err="1"/>
              <a:t>they</a:t>
            </a:r>
            <a:r>
              <a:rPr lang="fi-FI" dirty="0"/>
              <a:t> </a:t>
            </a:r>
            <a:r>
              <a:rPr lang="fi-FI" dirty="0" err="1"/>
              <a:t>want</a:t>
            </a:r>
            <a:r>
              <a:rPr lang="fi-FI" dirty="0"/>
              <a:t>. </a:t>
            </a:r>
            <a:r>
              <a:rPr lang="fi-FI" dirty="0" err="1"/>
              <a:t>Then</a:t>
            </a:r>
            <a:r>
              <a:rPr lang="fi-FI" dirty="0"/>
              <a:t> </a:t>
            </a:r>
            <a:r>
              <a:rPr lang="fi-FI" dirty="0" err="1"/>
              <a:t>place</a:t>
            </a:r>
            <a:r>
              <a:rPr lang="fi-FI" dirty="0"/>
              <a:t> </a:t>
            </a:r>
            <a:r>
              <a:rPr lang="fi-FI" dirty="0" err="1"/>
              <a:t>one</a:t>
            </a:r>
            <a:r>
              <a:rPr lang="fi-FI" dirty="0"/>
              <a:t>  </a:t>
            </a:r>
            <a:r>
              <a:rPr lang="fi-FI" dirty="0" err="1"/>
              <a:t>orange</a:t>
            </a:r>
            <a:r>
              <a:rPr lang="fi-FI" dirty="0"/>
              <a:t> </a:t>
            </a:r>
            <a:r>
              <a:rPr lang="fi-FI" dirty="0" err="1"/>
              <a:t>between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two</a:t>
            </a:r>
            <a:r>
              <a:rPr lang="fi-FI" dirty="0"/>
              <a:t> </a:t>
            </a:r>
            <a:r>
              <a:rPr lang="fi-FI" dirty="0" err="1"/>
              <a:t>groups</a:t>
            </a:r>
            <a:r>
              <a:rPr lang="fi-FI" dirty="0"/>
              <a:t> and </a:t>
            </a:r>
            <a:r>
              <a:rPr lang="fi-FI" dirty="0" err="1"/>
              <a:t>say</a:t>
            </a:r>
            <a:r>
              <a:rPr lang="fi-FI" dirty="0"/>
              <a:t>, “Go”. </a:t>
            </a:r>
            <a:r>
              <a:rPr lang="fi-FI" dirty="0" err="1"/>
              <a:t>Usually</a:t>
            </a:r>
            <a:r>
              <a:rPr lang="fi-FI" dirty="0"/>
              <a:t>, </a:t>
            </a:r>
            <a:r>
              <a:rPr lang="fi-FI" dirty="0" err="1"/>
              <a:t>someone</a:t>
            </a:r>
            <a:r>
              <a:rPr lang="fi-FI" dirty="0"/>
              <a:t> </a:t>
            </a:r>
            <a:r>
              <a:rPr lang="fi-FI" dirty="0" err="1"/>
              <a:t>will</a:t>
            </a:r>
            <a:r>
              <a:rPr lang="fi-FI" dirty="0"/>
              <a:t> </a:t>
            </a:r>
            <a:r>
              <a:rPr lang="fi-FI" dirty="0" err="1"/>
              <a:t>take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orange</a:t>
            </a:r>
            <a:r>
              <a:rPr lang="fi-FI" dirty="0"/>
              <a:t> and  </a:t>
            </a:r>
            <a:r>
              <a:rPr lang="fi-FI" dirty="0" err="1"/>
              <a:t>one</a:t>
            </a:r>
            <a:r>
              <a:rPr lang="fi-FI" dirty="0"/>
              <a:t> </a:t>
            </a:r>
            <a:r>
              <a:rPr lang="fi-FI" dirty="0" err="1"/>
              <a:t>group</a:t>
            </a:r>
            <a:r>
              <a:rPr lang="fi-FI" dirty="0"/>
              <a:t> </a:t>
            </a:r>
            <a:r>
              <a:rPr lang="fi-FI" dirty="0" err="1"/>
              <a:t>will</a:t>
            </a:r>
            <a:r>
              <a:rPr lang="fi-FI" dirty="0"/>
              <a:t> </a:t>
            </a:r>
            <a:r>
              <a:rPr lang="fi-FI" dirty="0" err="1"/>
              <a:t>have</a:t>
            </a:r>
            <a:r>
              <a:rPr lang="fi-FI" dirty="0"/>
              <a:t> it and </a:t>
            </a:r>
            <a:r>
              <a:rPr lang="fi-FI" dirty="0" err="1"/>
              <a:t>how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groups</a:t>
            </a:r>
            <a:r>
              <a:rPr lang="fi-FI" dirty="0"/>
              <a:t> </a:t>
            </a:r>
            <a:r>
              <a:rPr lang="fi-FI" dirty="0" err="1"/>
              <a:t>deal</a:t>
            </a:r>
            <a:r>
              <a:rPr lang="fi-FI" dirty="0"/>
              <a:t> </a:t>
            </a:r>
            <a:r>
              <a:rPr lang="fi-FI" dirty="0" err="1"/>
              <a:t>with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situation</a:t>
            </a:r>
            <a:r>
              <a:rPr lang="fi-FI" dirty="0"/>
              <a:t> </a:t>
            </a:r>
            <a:r>
              <a:rPr lang="fi-FI" dirty="0" err="1"/>
              <a:t>will</a:t>
            </a:r>
            <a:r>
              <a:rPr lang="fi-FI" dirty="0"/>
              <a:t> </a:t>
            </a:r>
            <a:r>
              <a:rPr lang="fi-FI" dirty="0" err="1"/>
              <a:t>be</a:t>
            </a:r>
            <a:r>
              <a:rPr lang="fi-FI" dirty="0"/>
              <a:t> a </a:t>
            </a:r>
            <a:r>
              <a:rPr lang="fi-FI" dirty="0" err="1"/>
              <a:t>surprise</a:t>
            </a:r>
            <a:r>
              <a:rPr lang="fi-FI" dirty="0"/>
              <a:t>. </a:t>
            </a:r>
          </a:p>
          <a:p>
            <a:r>
              <a:rPr lang="fi-FI" dirty="0" err="1"/>
              <a:t>Sometimes</a:t>
            </a:r>
            <a:r>
              <a:rPr lang="fi-FI" dirty="0"/>
              <a:t> </a:t>
            </a:r>
            <a:r>
              <a:rPr lang="fi-FI" dirty="0" err="1"/>
              <a:t>groups</a:t>
            </a:r>
            <a:r>
              <a:rPr lang="fi-FI" dirty="0"/>
              <a:t> </a:t>
            </a:r>
            <a:r>
              <a:rPr lang="fi-FI" dirty="0" err="1"/>
              <a:t>will</a:t>
            </a:r>
            <a:r>
              <a:rPr lang="fi-FI" dirty="0"/>
              <a:t> </a:t>
            </a:r>
            <a:r>
              <a:rPr lang="fi-FI" dirty="0" err="1"/>
              <a:t>try</a:t>
            </a:r>
            <a:r>
              <a:rPr lang="fi-FI" dirty="0"/>
              <a:t> to </a:t>
            </a:r>
            <a:r>
              <a:rPr lang="fi-FI" dirty="0" err="1"/>
              <a:t>negotiate</a:t>
            </a:r>
            <a:r>
              <a:rPr lang="fi-FI" dirty="0"/>
              <a:t> to </a:t>
            </a:r>
            <a:r>
              <a:rPr lang="fi-FI" dirty="0" err="1"/>
              <a:t>divide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orange</a:t>
            </a:r>
            <a:r>
              <a:rPr lang="fi-FI" dirty="0"/>
              <a:t> in </a:t>
            </a:r>
            <a:r>
              <a:rPr lang="fi-FI" dirty="0" err="1"/>
              <a:t>half</a:t>
            </a:r>
            <a:r>
              <a:rPr lang="fi-FI" dirty="0"/>
              <a:t>. At </a:t>
            </a:r>
            <a:r>
              <a:rPr lang="fi-FI" dirty="0" err="1"/>
              <a:t>other</a:t>
            </a:r>
            <a:r>
              <a:rPr lang="fi-FI" dirty="0"/>
              <a:t> </a:t>
            </a:r>
            <a:r>
              <a:rPr lang="fi-FI" dirty="0" err="1"/>
              <a:t>times</a:t>
            </a:r>
            <a:r>
              <a:rPr lang="fi-FI" dirty="0"/>
              <a:t> </a:t>
            </a:r>
            <a:r>
              <a:rPr lang="fi-FI" dirty="0" err="1"/>
              <a:t>they</a:t>
            </a:r>
            <a:r>
              <a:rPr lang="fi-FI" dirty="0"/>
              <a:t> </a:t>
            </a:r>
            <a:r>
              <a:rPr lang="fi-FI" dirty="0" err="1"/>
              <a:t>will</a:t>
            </a:r>
            <a:r>
              <a:rPr lang="fi-FI" dirty="0"/>
              <a:t> </a:t>
            </a:r>
            <a:r>
              <a:rPr lang="fi-FI" dirty="0" err="1"/>
              <a:t>not</a:t>
            </a:r>
            <a:r>
              <a:rPr lang="fi-FI" dirty="0"/>
              <a:t> </a:t>
            </a:r>
            <a:r>
              <a:rPr lang="fi-FI" dirty="0" err="1"/>
              <a:t>negotiate</a:t>
            </a:r>
            <a:r>
              <a:rPr lang="fi-FI" dirty="0"/>
              <a:t> at all. </a:t>
            </a:r>
            <a:r>
              <a:rPr lang="fi-FI" dirty="0" err="1"/>
              <a:t>Sometimes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groups</a:t>
            </a:r>
            <a:r>
              <a:rPr lang="fi-FI" dirty="0"/>
              <a:t> </a:t>
            </a:r>
            <a:r>
              <a:rPr lang="fi-FI" dirty="0" err="1"/>
              <a:t>will</a:t>
            </a:r>
            <a:r>
              <a:rPr lang="fi-FI" dirty="0"/>
              <a:t> </a:t>
            </a:r>
            <a:r>
              <a:rPr lang="fi-FI" dirty="0" err="1"/>
              <a:t>communicate</a:t>
            </a:r>
            <a:r>
              <a:rPr lang="fi-FI" dirty="0"/>
              <a:t> </a:t>
            </a:r>
            <a:r>
              <a:rPr lang="fi-FI" dirty="0" err="1"/>
              <a:t>further</a:t>
            </a:r>
            <a:r>
              <a:rPr lang="fi-FI" dirty="0"/>
              <a:t> and </a:t>
            </a:r>
            <a:r>
              <a:rPr lang="fi-FI" dirty="0" err="1"/>
              <a:t>realize</a:t>
            </a:r>
            <a:r>
              <a:rPr lang="fi-FI" dirty="0"/>
              <a:t> </a:t>
            </a:r>
            <a:r>
              <a:rPr lang="fi-FI" dirty="0" err="1"/>
              <a:t>that</a:t>
            </a:r>
            <a:r>
              <a:rPr lang="fi-FI" dirty="0"/>
              <a:t> </a:t>
            </a:r>
            <a:r>
              <a:rPr lang="fi-FI" dirty="0" err="1"/>
              <a:t>they</a:t>
            </a:r>
            <a:r>
              <a:rPr lang="fi-FI" dirty="0"/>
              <a:t> </a:t>
            </a:r>
            <a:r>
              <a:rPr lang="fi-FI" dirty="0" err="1"/>
              <a:t>both</a:t>
            </a:r>
            <a:r>
              <a:rPr lang="fi-FI" dirty="0"/>
              <a:t> </a:t>
            </a:r>
            <a:r>
              <a:rPr lang="fi-FI" dirty="0" err="1"/>
              <a:t>need</a:t>
            </a:r>
            <a:r>
              <a:rPr lang="fi-FI" dirty="0"/>
              <a:t> </a:t>
            </a:r>
            <a:r>
              <a:rPr lang="fi-FI" dirty="0" err="1"/>
              <a:t>different</a:t>
            </a:r>
            <a:r>
              <a:rPr lang="fi-FI" dirty="0"/>
              <a:t> </a:t>
            </a:r>
            <a:r>
              <a:rPr lang="fi-FI" dirty="0" err="1"/>
              <a:t>parts</a:t>
            </a:r>
            <a:r>
              <a:rPr lang="fi-FI" dirty="0"/>
              <a:t> of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orange</a:t>
            </a:r>
            <a:r>
              <a:rPr lang="fi-FI" dirty="0"/>
              <a:t>; </a:t>
            </a:r>
            <a:r>
              <a:rPr lang="fi-FI" dirty="0" err="1"/>
              <a:t>someone</a:t>
            </a:r>
            <a:r>
              <a:rPr lang="fi-FI" dirty="0"/>
              <a:t> </a:t>
            </a:r>
            <a:r>
              <a:rPr lang="fi-FI" dirty="0" err="1"/>
              <a:t>from</a:t>
            </a:r>
            <a:r>
              <a:rPr lang="fi-FI" dirty="0"/>
              <a:t> </a:t>
            </a:r>
            <a:r>
              <a:rPr lang="fi-FI" dirty="0" err="1"/>
              <a:t>one</a:t>
            </a:r>
            <a:r>
              <a:rPr lang="fi-FI" dirty="0"/>
              <a:t> of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groups</a:t>
            </a:r>
            <a:r>
              <a:rPr lang="fi-FI" dirty="0"/>
              <a:t> </a:t>
            </a:r>
            <a:r>
              <a:rPr lang="fi-FI" dirty="0" err="1"/>
              <a:t>will</a:t>
            </a:r>
            <a:r>
              <a:rPr lang="fi-FI" dirty="0"/>
              <a:t> </a:t>
            </a:r>
            <a:r>
              <a:rPr lang="fi-FI" dirty="0" err="1"/>
              <a:t>peel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orange</a:t>
            </a:r>
            <a:r>
              <a:rPr lang="fi-FI" dirty="0"/>
              <a:t>, </a:t>
            </a:r>
            <a:r>
              <a:rPr lang="fi-FI" dirty="0" err="1"/>
              <a:t>taking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part</a:t>
            </a:r>
            <a:r>
              <a:rPr lang="fi-FI" dirty="0"/>
              <a:t> </a:t>
            </a:r>
            <a:r>
              <a:rPr lang="fi-FI" dirty="0" err="1"/>
              <a:t>they</a:t>
            </a:r>
            <a:r>
              <a:rPr lang="fi-FI" dirty="0"/>
              <a:t> </a:t>
            </a:r>
            <a:r>
              <a:rPr lang="fi-FI" dirty="0" err="1"/>
              <a:t>need</a:t>
            </a:r>
            <a:r>
              <a:rPr lang="fi-FI" dirty="0"/>
              <a:t>. </a:t>
            </a:r>
            <a:r>
              <a:rPr lang="fi-FI" dirty="0" err="1"/>
              <a:t>Do</a:t>
            </a:r>
            <a:r>
              <a:rPr lang="fi-FI" dirty="0"/>
              <a:t> </a:t>
            </a:r>
            <a:r>
              <a:rPr lang="fi-FI" dirty="0" err="1"/>
              <a:t>not</a:t>
            </a:r>
            <a:r>
              <a:rPr lang="fi-FI" dirty="0"/>
              <a:t> </a:t>
            </a:r>
            <a:r>
              <a:rPr lang="fi-FI" dirty="0" err="1"/>
              <a:t>interfere</a:t>
            </a:r>
            <a:r>
              <a:rPr lang="fi-FI" dirty="0"/>
              <a:t>. </a:t>
            </a:r>
            <a:r>
              <a:rPr lang="fi-FI" dirty="0" err="1"/>
              <a:t>After</a:t>
            </a:r>
            <a:r>
              <a:rPr lang="fi-FI" dirty="0"/>
              <a:t>, </a:t>
            </a:r>
            <a:r>
              <a:rPr lang="fi-FI" dirty="0" err="1"/>
              <a:t>three</a:t>
            </a:r>
            <a:r>
              <a:rPr lang="fi-FI" dirty="0"/>
              <a:t> </a:t>
            </a:r>
            <a:r>
              <a:rPr lang="fi-FI" dirty="0" err="1"/>
              <a:t>minutes</a:t>
            </a:r>
            <a:r>
              <a:rPr lang="fi-FI" dirty="0"/>
              <a:t> </a:t>
            </a:r>
            <a:r>
              <a:rPr lang="fi-FI" dirty="0" err="1"/>
              <a:t>say</a:t>
            </a:r>
            <a:r>
              <a:rPr lang="fi-FI" dirty="0"/>
              <a:t>, “Stop” </a:t>
            </a:r>
            <a:r>
              <a:rPr lang="fi-FI" dirty="0" err="1"/>
              <a:t>or</a:t>
            </a:r>
            <a:r>
              <a:rPr lang="fi-FI" dirty="0"/>
              <a:t> “</a:t>
            </a:r>
            <a:r>
              <a:rPr lang="fi-FI" dirty="0" err="1"/>
              <a:t>Time’s</a:t>
            </a:r>
            <a:r>
              <a:rPr lang="fi-FI" dirty="0"/>
              <a:t> </a:t>
            </a:r>
            <a:r>
              <a:rPr lang="fi-FI" dirty="0" err="1"/>
              <a:t>up</a:t>
            </a:r>
            <a:r>
              <a:rPr lang="fi-FI" dirty="0"/>
              <a:t>”.</a:t>
            </a:r>
          </a:p>
        </p:txBody>
      </p:sp>
      <p:pic>
        <p:nvPicPr>
          <p:cNvPr id="2050" name="Picture 2" descr="Orange Game - YouTube">
            <a:extLst>
              <a:ext uri="{FF2B5EF4-FFF2-40B4-BE49-F238E27FC236}">
                <a16:creationId xmlns:a16="http://schemas.microsoft.com/office/drawing/2014/main" id="{3482B687-55A7-8523-4324-39E8391D97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720" y="2459037"/>
            <a:ext cx="2905443" cy="2905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56588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ruutu 2">
            <a:extLst>
              <a:ext uri="{FF2B5EF4-FFF2-40B4-BE49-F238E27FC236}">
                <a16:creationId xmlns:a16="http://schemas.microsoft.com/office/drawing/2014/main" id="{A9FACE20-433D-B4EF-DECA-199C8F9C6A14}"/>
              </a:ext>
            </a:extLst>
          </p:cNvPr>
          <p:cNvSpPr txBox="1"/>
          <p:nvPr/>
        </p:nvSpPr>
        <p:spPr>
          <a:xfrm>
            <a:off x="731520" y="929422"/>
            <a:ext cx="6096000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b="1" dirty="0" err="1"/>
              <a:t>Debriefing</a:t>
            </a:r>
            <a:r>
              <a:rPr lang="fi-FI" b="1" dirty="0"/>
              <a:t> and Evaluation</a:t>
            </a:r>
          </a:p>
          <a:p>
            <a:endParaRPr lang="fi-FI" b="1" dirty="0"/>
          </a:p>
          <a:p>
            <a:r>
              <a:rPr lang="fi-FI" dirty="0" err="1"/>
              <a:t>Did</a:t>
            </a:r>
            <a:r>
              <a:rPr lang="fi-FI" dirty="0"/>
              <a:t> </a:t>
            </a:r>
            <a:r>
              <a:rPr lang="fi-FI" dirty="0" err="1"/>
              <a:t>your</a:t>
            </a:r>
            <a:r>
              <a:rPr lang="fi-FI" dirty="0"/>
              <a:t> </a:t>
            </a:r>
            <a:r>
              <a:rPr lang="fi-FI" dirty="0" err="1"/>
              <a:t>group</a:t>
            </a:r>
            <a:r>
              <a:rPr lang="fi-FI" dirty="0"/>
              <a:t> </a:t>
            </a:r>
            <a:r>
              <a:rPr lang="fi-FI" dirty="0" err="1"/>
              <a:t>get</a:t>
            </a:r>
            <a:r>
              <a:rPr lang="fi-FI" dirty="0"/>
              <a:t> </a:t>
            </a:r>
            <a:r>
              <a:rPr lang="fi-FI" dirty="0" err="1"/>
              <a:t>what</a:t>
            </a:r>
            <a:r>
              <a:rPr lang="fi-FI" dirty="0"/>
              <a:t> it </a:t>
            </a:r>
            <a:r>
              <a:rPr lang="fi-FI" dirty="0" err="1"/>
              <a:t>wanted</a:t>
            </a:r>
            <a:r>
              <a:rPr lang="fi-FI" dirty="0"/>
              <a:t> </a:t>
            </a:r>
            <a:r>
              <a:rPr lang="fi-FI" dirty="0" err="1"/>
              <a:t>before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three</a:t>
            </a:r>
            <a:r>
              <a:rPr lang="fi-FI" dirty="0"/>
              <a:t> </a:t>
            </a:r>
            <a:r>
              <a:rPr lang="fi-FI" dirty="0" err="1"/>
              <a:t>minutes</a:t>
            </a:r>
            <a:r>
              <a:rPr lang="fi-FI" dirty="0"/>
              <a:t> </a:t>
            </a:r>
            <a:r>
              <a:rPr lang="fi-FI" dirty="0" err="1"/>
              <a:t>were</a:t>
            </a:r>
            <a:r>
              <a:rPr lang="fi-FI" dirty="0"/>
              <a:t> </a:t>
            </a:r>
            <a:r>
              <a:rPr lang="fi-FI" dirty="0" err="1"/>
              <a:t>up</a:t>
            </a:r>
            <a:r>
              <a:rPr lang="fi-FI" dirty="0"/>
              <a:t>? </a:t>
            </a:r>
          </a:p>
          <a:p>
            <a:endParaRPr lang="fi-FI" dirty="0"/>
          </a:p>
          <a:p>
            <a:r>
              <a:rPr lang="fi-FI" dirty="0" err="1"/>
              <a:t>What</a:t>
            </a:r>
            <a:r>
              <a:rPr lang="fi-FI" dirty="0"/>
              <a:t> </a:t>
            </a:r>
            <a:r>
              <a:rPr lang="fi-FI" dirty="0" err="1"/>
              <a:t>was</a:t>
            </a:r>
            <a:r>
              <a:rPr lang="fi-FI" dirty="0"/>
              <a:t> </a:t>
            </a:r>
            <a:r>
              <a:rPr lang="fi-FI" dirty="0" err="1"/>
              <a:t>your</a:t>
            </a:r>
            <a:r>
              <a:rPr lang="fi-FI" dirty="0"/>
              <a:t> </a:t>
            </a:r>
            <a:r>
              <a:rPr lang="fi-FI" dirty="0" err="1"/>
              <a:t>group’s</a:t>
            </a:r>
            <a:r>
              <a:rPr lang="fi-FI" dirty="0"/>
              <a:t> </a:t>
            </a:r>
            <a:r>
              <a:rPr lang="fi-FI" dirty="0" err="1"/>
              <a:t>goal</a:t>
            </a:r>
            <a:r>
              <a:rPr lang="fi-FI" dirty="0"/>
              <a:t>? </a:t>
            </a:r>
          </a:p>
          <a:p>
            <a:endParaRPr lang="fi-FI" dirty="0"/>
          </a:p>
          <a:p>
            <a:r>
              <a:rPr lang="fi-FI" dirty="0" err="1"/>
              <a:t>What</a:t>
            </a:r>
            <a:r>
              <a:rPr lang="fi-FI" dirty="0"/>
              <a:t> </a:t>
            </a:r>
            <a:r>
              <a:rPr lang="fi-FI" dirty="0" err="1"/>
              <a:t>was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outcome</a:t>
            </a:r>
            <a:r>
              <a:rPr lang="fi-FI" dirty="0"/>
              <a:t> of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conflict</a:t>
            </a:r>
            <a:r>
              <a:rPr lang="fi-FI" dirty="0"/>
              <a:t> </a:t>
            </a:r>
            <a:r>
              <a:rPr lang="fi-FI" dirty="0" err="1"/>
              <a:t>over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orange</a:t>
            </a:r>
            <a:r>
              <a:rPr lang="fi-FI" dirty="0"/>
              <a:t>? </a:t>
            </a:r>
          </a:p>
          <a:p>
            <a:endParaRPr lang="fi-FI" dirty="0"/>
          </a:p>
          <a:p>
            <a:r>
              <a:rPr lang="fi-FI" dirty="0" err="1"/>
              <a:t>What</a:t>
            </a:r>
            <a:r>
              <a:rPr lang="fi-FI" dirty="0"/>
              <a:t> </a:t>
            </a:r>
            <a:r>
              <a:rPr lang="fi-FI" dirty="0" err="1"/>
              <a:t>did</a:t>
            </a:r>
            <a:r>
              <a:rPr lang="fi-FI" dirty="0"/>
              <a:t> </a:t>
            </a: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dirty="0" err="1"/>
              <a:t>do</a:t>
            </a:r>
            <a:r>
              <a:rPr lang="fi-FI" dirty="0"/>
              <a:t> to </a:t>
            </a:r>
            <a:r>
              <a:rPr lang="fi-FI" dirty="0" err="1"/>
              <a:t>achieve</a:t>
            </a:r>
            <a:r>
              <a:rPr lang="fi-FI" dirty="0"/>
              <a:t> </a:t>
            </a:r>
            <a:r>
              <a:rPr lang="fi-FI" dirty="0" err="1"/>
              <a:t>this</a:t>
            </a:r>
            <a:r>
              <a:rPr lang="fi-FI" dirty="0"/>
              <a:t> </a:t>
            </a:r>
            <a:r>
              <a:rPr lang="fi-FI" dirty="0" err="1"/>
              <a:t>outcome</a:t>
            </a:r>
            <a:r>
              <a:rPr lang="fi-FI" dirty="0"/>
              <a:t>? </a:t>
            </a:r>
          </a:p>
          <a:p>
            <a:endParaRPr lang="fi-FI" dirty="0"/>
          </a:p>
          <a:p>
            <a:r>
              <a:rPr lang="fi-FI" dirty="0" err="1"/>
              <a:t>Why</a:t>
            </a:r>
            <a:r>
              <a:rPr lang="fi-FI" dirty="0"/>
              <a:t> is it </a:t>
            </a:r>
            <a:r>
              <a:rPr lang="fi-FI" dirty="0" err="1"/>
              <a:t>important</a:t>
            </a:r>
            <a:r>
              <a:rPr lang="fi-FI" dirty="0"/>
              <a:t> for </a:t>
            </a:r>
            <a:r>
              <a:rPr lang="fi-FI" dirty="0" err="1"/>
              <a:t>people</a:t>
            </a:r>
            <a:r>
              <a:rPr lang="fi-FI" dirty="0"/>
              <a:t> to </a:t>
            </a:r>
            <a:r>
              <a:rPr lang="fi-FI" dirty="0" err="1"/>
              <a:t>communicate</a:t>
            </a:r>
            <a:r>
              <a:rPr lang="fi-FI" dirty="0"/>
              <a:t> to </a:t>
            </a:r>
            <a:r>
              <a:rPr lang="fi-FI" dirty="0" err="1"/>
              <a:t>resolve</a:t>
            </a:r>
            <a:r>
              <a:rPr lang="fi-FI" dirty="0"/>
              <a:t> </a:t>
            </a:r>
            <a:r>
              <a:rPr lang="fi-FI" dirty="0" err="1"/>
              <a:t>conflicts</a:t>
            </a:r>
            <a:r>
              <a:rPr lang="fi-FI" dirty="0"/>
              <a:t>?</a:t>
            </a:r>
          </a:p>
          <a:p>
            <a:endParaRPr lang="fi-FI" dirty="0"/>
          </a:p>
          <a:p>
            <a:r>
              <a:rPr lang="fi-FI" dirty="0" err="1"/>
              <a:t>Do</a:t>
            </a:r>
            <a:r>
              <a:rPr lang="fi-FI" dirty="0"/>
              <a:t> </a:t>
            </a:r>
            <a:r>
              <a:rPr lang="fi-FI" dirty="0" err="1"/>
              <a:t>people</a:t>
            </a:r>
            <a:r>
              <a:rPr lang="fi-FI" dirty="0"/>
              <a:t> </a:t>
            </a:r>
            <a:r>
              <a:rPr lang="fi-FI" dirty="0" err="1"/>
              <a:t>always</a:t>
            </a:r>
            <a:r>
              <a:rPr lang="fi-FI" dirty="0"/>
              <a:t> </a:t>
            </a:r>
            <a:r>
              <a:rPr lang="fi-FI" dirty="0" err="1"/>
              <a:t>communicate</a:t>
            </a:r>
            <a:r>
              <a:rPr lang="fi-FI" dirty="0"/>
              <a:t> </a:t>
            </a:r>
            <a:r>
              <a:rPr lang="fi-FI" dirty="0" err="1"/>
              <a:t>with</a:t>
            </a:r>
            <a:r>
              <a:rPr lang="fi-FI" dirty="0"/>
              <a:t> </a:t>
            </a:r>
            <a:r>
              <a:rPr lang="fi-FI" dirty="0" err="1"/>
              <a:t>each</a:t>
            </a:r>
            <a:r>
              <a:rPr lang="fi-FI" dirty="0"/>
              <a:t> </a:t>
            </a:r>
            <a:r>
              <a:rPr lang="fi-FI" dirty="0" err="1"/>
              <a:t>other</a:t>
            </a:r>
            <a:r>
              <a:rPr lang="fi-FI" dirty="0"/>
              <a:t> </a:t>
            </a:r>
            <a:r>
              <a:rPr lang="fi-FI" dirty="0" err="1"/>
              <a:t>when</a:t>
            </a:r>
            <a:r>
              <a:rPr lang="fi-FI" dirty="0"/>
              <a:t> </a:t>
            </a:r>
            <a:r>
              <a:rPr lang="fi-FI" dirty="0" err="1"/>
              <a:t>they</a:t>
            </a:r>
            <a:r>
              <a:rPr lang="fi-FI" dirty="0"/>
              <a:t> </a:t>
            </a:r>
            <a:r>
              <a:rPr lang="fi-FI" dirty="0" err="1"/>
              <a:t>are</a:t>
            </a:r>
            <a:r>
              <a:rPr lang="fi-FI" dirty="0"/>
              <a:t> in a </a:t>
            </a:r>
            <a:r>
              <a:rPr lang="fi-FI" dirty="0" err="1"/>
              <a:t>conflict</a:t>
            </a:r>
            <a:r>
              <a:rPr lang="fi-FI" dirty="0"/>
              <a:t>? </a:t>
            </a:r>
            <a:r>
              <a:rPr lang="fi-FI" dirty="0" err="1"/>
              <a:t>Why</a:t>
            </a:r>
            <a:r>
              <a:rPr lang="fi-FI" dirty="0"/>
              <a:t> </a:t>
            </a:r>
            <a:r>
              <a:rPr lang="fi-FI" dirty="0" err="1"/>
              <a:t>or</a:t>
            </a:r>
            <a:r>
              <a:rPr lang="fi-FI" dirty="0"/>
              <a:t> </a:t>
            </a:r>
            <a:r>
              <a:rPr lang="fi-FI" dirty="0" err="1"/>
              <a:t>why</a:t>
            </a:r>
            <a:r>
              <a:rPr lang="fi-FI" dirty="0"/>
              <a:t> </a:t>
            </a:r>
            <a:r>
              <a:rPr lang="fi-FI" dirty="0" err="1"/>
              <a:t>not</a:t>
            </a:r>
            <a:r>
              <a:rPr lang="fi-FI" dirty="0"/>
              <a:t>? </a:t>
            </a:r>
          </a:p>
          <a:p>
            <a:endParaRPr lang="fi-FI" dirty="0"/>
          </a:p>
          <a:p>
            <a:r>
              <a:rPr lang="fi-FI" dirty="0" err="1"/>
              <a:t>Do</a:t>
            </a:r>
            <a:r>
              <a:rPr lang="fi-FI" dirty="0"/>
              <a:t> </a:t>
            </a:r>
            <a:r>
              <a:rPr lang="fi-FI" dirty="0" err="1"/>
              <a:t>people</a:t>
            </a:r>
            <a:r>
              <a:rPr lang="fi-FI" dirty="0"/>
              <a:t> </a:t>
            </a:r>
            <a:r>
              <a:rPr lang="fi-FI" dirty="0" err="1"/>
              <a:t>always</a:t>
            </a:r>
            <a:r>
              <a:rPr lang="fi-FI" dirty="0"/>
              <a:t> </a:t>
            </a:r>
            <a:r>
              <a:rPr lang="fi-FI" dirty="0" err="1"/>
              <a:t>want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same</a:t>
            </a:r>
            <a:r>
              <a:rPr lang="fi-FI" dirty="0"/>
              <a:t> </a:t>
            </a:r>
            <a:r>
              <a:rPr lang="fi-FI" dirty="0" err="1"/>
              <a:t>thing</a:t>
            </a:r>
            <a:r>
              <a:rPr lang="fi-FI" dirty="0"/>
              <a:t> in a </a:t>
            </a:r>
            <a:r>
              <a:rPr lang="fi-FI" dirty="0" err="1"/>
              <a:t>conflict</a:t>
            </a:r>
            <a:r>
              <a:rPr lang="fi-FI" dirty="0"/>
              <a:t>? </a:t>
            </a:r>
            <a:r>
              <a:rPr lang="fi-FI" dirty="0" err="1"/>
              <a:t>Have</a:t>
            </a:r>
            <a:r>
              <a:rPr lang="fi-FI" dirty="0"/>
              <a:t> </a:t>
            </a: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dirty="0" err="1"/>
              <a:t>ever</a:t>
            </a:r>
            <a:r>
              <a:rPr lang="fi-FI" dirty="0"/>
              <a:t> </a:t>
            </a:r>
            <a:r>
              <a:rPr lang="fi-FI" dirty="0" err="1"/>
              <a:t>experienced</a:t>
            </a:r>
            <a:r>
              <a:rPr lang="fi-FI" dirty="0"/>
              <a:t> </a:t>
            </a:r>
            <a:r>
              <a:rPr lang="fi-FI" dirty="0" err="1"/>
              <a:t>similar</a:t>
            </a:r>
            <a:r>
              <a:rPr lang="fi-FI" dirty="0"/>
              <a:t> </a:t>
            </a:r>
            <a:r>
              <a:rPr lang="fi-FI" dirty="0" err="1"/>
              <a:t>situations</a:t>
            </a:r>
            <a:r>
              <a:rPr lang="fi-FI" dirty="0"/>
              <a:t>? </a:t>
            </a:r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3991CE8F-6308-448F-3B5C-505970ABDF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03159" y="1849437"/>
            <a:ext cx="3687763" cy="3687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9796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ruutu 2">
            <a:extLst>
              <a:ext uri="{FF2B5EF4-FFF2-40B4-BE49-F238E27FC236}">
                <a16:creationId xmlns:a16="http://schemas.microsoft.com/office/drawing/2014/main" id="{CACB7246-B510-51E6-7F30-4530798FB537}"/>
              </a:ext>
            </a:extLst>
          </p:cNvPr>
          <p:cNvSpPr txBox="1"/>
          <p:nvPr/>
        </p:nvSpPr>
        <p:spPr>
          <a:xfrm>
            <a:off x="741680" y="806946"/>
            <a:ext cx="7000240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b="1" dirty="0" err="1"/>
              <a:t>Ideas</a:t>
            </a:r>
            <a:r>
              <a:rPr lang="fi-FI" b="1" dirty="0"/>
              <a:t> for action</a:t>
            </a:r>
          </a:p>
          <a:p>
            <a:r>
              <a:rPr lang="fi-FI" dirty="0" err="1"/>
              <a:t>Develop</a:t>
            </a:r>
            <a:r>
              <a:rPr lang="fi-FI" dirty="0"/>
              <a:t> </a:t>
            </a:r>
            <a:r>
              <a:rPr lang="fi-FI" dirty="0" err="1"/>
              <a:t>ideas</a:t>
            </a:r>
            <a:r>
              <a:rPr lang="fi-FI" dirty="0"/>
              <a:t> </a:t>
            </a:r>
            <a:r>
              <a:rPr lang="fi-FI" dirty="0" err="1"/>
              <a:t>about</a:t>
            </a:r>
            <a:r>
              <a:rPr lang="fi-FI" dirty="0"/>
              <a:t> </a:t>
            </a:r>
            <a:r>
              <a:rPr lang="fi-FI" dirty="0" err="1"/>
              <a:t>how</a:t>
            </a:r>
            <a:r>
              <a:rPr lang="fi-FI" dirty="0"/>
              <a:t> to </a:t>
            </a:r>
            <a:r>
              <a:rPr lang="fi-FI" dirty="0" err="1"/>
              <a:t>deal</a:t>
            </a:r>
            <a:r>
              <a:rPr lang="fi-FI" dirty="0"/>
              <a:t> </a:t>
            </a:r>
            <a:r>
              <a:rPr lang="fi-FI" dirty="0" err="1"/>
              <a:t>with</a:t>
            </a:r>
            <a:r>
              <a:rPr lang="fi-FI" dirty="0"/>
              <a:t> </a:t>
            </a:r>
            <a:r>
              <a:rPr lang="fi-FI" dirty="0" err="1"/>
              <a:t>conflict</a:t>
            </a:r>
            <a:r>
              <a:rPr lang="fi-FI" dirty="0"/>
              <a:t> </a:t>
            </a:r>
            <a:r>
              <a:rPr lang="fi-FI" dirty="0" err="1"/>
              <a:t>within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group</a:t>
            </a:r>
            <a:r>
              <a:rPr lang="fi-FI" dirty="0"/>
              <a:t>. </a:t>
            </a:r>
            <a:r>
              <a:rPr lang="fi-FI" dirty="0" err="1"/>
              <a:t>List</a:t>
            </a:r>
            <a:r>
              <a:rPr lang="fi-FI" dirty="0"/>
              <a:t> </a:t>
            </a:r>
            <a:r>
              <a:rPr lang="fi-FI" dirty="0" err="1"/>
              <a:t>these</a:t>
            </a:r>
            <a:r>
              <a:rPr lang="fi-FI" dirty="0"/>
              <a:t> </a:t>
            </a:r>
            <a:r>
              <a:rPr lang="fi-FI" dirty="0" err="1"/>
              <a:t>ideas</a:t>
            </a:r>
            <a:r>
              <a:rPr lang="fi-FI" dirty="0"/>
              <a:t> on a </a:t>
            </a:r>
            <a:r>
              <a:rPr lang="fi-FI" dirty="0" err="1"/>
              <a:t>chart</a:t>
            </a:r>
            <a:r>
              <a:rPr lang="fi-FI" dirty="0"/>
              <a:t> and </a:t>
            </a:r>
            <a:r>
              <a:rPr lang="fi-FI" dirty="0" err="1"/>
              <a:t>hang</a:t>
            </a:r>
            <a:r>
              <a:rPr lang="fi-FI" dirty="0"/>
              <a:t> it </a:t>
            </a:r>
            <a:r>
              <a:rPr lang="fi-FI" dirty="0" err="1"/>
              <a:t>somewhere</a:t>
            </a:r>
            <a:r>
              <a:rPr lang="fi-FI" dirty="0"/>
              <a:t> in </a:t>
            </a:r>
            <a:r>
              <a:rPr lang="fi-FI" dirty="0" err="1"/>
              <a:t>the</a:t>
            </a:r>
            <a:r>
              <a:rPr lang="fi-FI" dirty="0"/>
              <a:t> room.</a:t>
            </a:r>
          </a:p>
          <a:p>
            <a:endParaRPr lang="fi-FI" b="1" dirty="0"/>
          </a:p>
          <a:p>
            <a:r>
              <a:rPr lang="fi-FI" b="1" dirty="0" err="1"/>
              <a:t>Tips</a:t>
            </a:r>
            <a:r>
              <a:rPr lang="fi-FI" b="1" dirty="0"/>
              <a:t> for </a:t>
            </a:r>
            <a:r>
              <a:rPr lang="fi-FI" b="1" dirty="0" err="1"/>
              <a:t>the</a:t>
            </a:r>
            <a:r>
              <a:rPr lang="fi-FI" b="1" dirty="0"/>
              <a:t> </a:t>
            </a:r>
            <a:r>
              <a:rPr lang="fi-FI" b="1" dirty="0" err="1"/>
              <a:t>facilitator</a:t>
            </a:r>
            <a:endParaRPr lang="fi-FI" b="1" dirty="0"/>
          </a:p>
          <a:p>
            <a:r>
              <a:rPr lang="fi-FI" dirty="0"/>
              <a:t>-</a:t>
            </a:r>
            <a:r>
              <a:rPr lang="fi-FI" dirty="0" err="1"/>
              <a:t>After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three</a:t>
            </a:r>
            <a:r>
              <a:rPr lang="fi-FI" dirty="0"/>
              <a:t> </a:t>
            </a:r>
            <a:r>
              <a:rPr lang="fi-FI" dirty="0" err="1"/>
              <a:t>minutes</a:t>
            </a:r>
            <a:r>
              <a:rPr lang="fi-FI" dirty="0"/>
              <a:t>, </a:t>
            </a:r>
            <a:r>
              <a:rPr lang="fi-FI" dirty="0" err="1"/>
              <a:t>take</a:t>
            </a:r>
            <a:r>
              <a:rPr lang="fi-FI" dirty="0"/>
              <a:t> </a:t>
            </a:r>
            <a:r>
              <a:rPr lang="fi-FI" dirty="0" err="1"/>
              <a:t>away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orange</a:t>
            </a:r>
            <a:r>
              <a:rPr lang="fi-FI" dirty="0"/>
              <a:t>, </a:t>
            </a:r>
            <a:r>
              <a:rPr lang="fi-FI" dirty="0" err="1"/>
              <a:t>or</a:t>
            </a:r>
            <a:r>
              <a:rPr lang="fi-FI" dirty="0"/>
              <a:t> </a:t>
            </a:r>
            <a:r>
              <a:rPr lang="fi-FI" dirty="0" err="1"/>
              <a:t>what</a:t>
            </a:r>
            <a:r>
              <a:rPr lang="fi-FI" dirty="0"/>
              <a:t> is </a:t>
            </a:r>
            <a:r>
              <a:rPr lang="fi-FI" dirty="0" err="1"/>
              <a:t>left</a:t>
            </a:r>
            <a:r>
              <a:rPr lang="fi-FI" dirty="0"/>
              <a:t> of it, to </a:t>
            </a:r>
            <a:r>
              <a:rPr lang="fi-FI" dirty="0" err="1"/>
              <a:t>avoid</a:t>
            </a:r>
            <a:r>
              <a:rPr lang="fi-FI" dirty="0"/>
              <a:t> </a:t>
            </a:r>
            <a:r>
              <a:rPr lang="fi-FI" dirty="0" err="1"/>
              <a:t>distraction</a:t>
            </a:r>
            <a:r>
              <a:rPr lang="fi-FI" dirty="0"/>
              <a:t> </a:t>
            </a:r>
            <a:r>
              <a:rPr lang="fi-FI" dirty="0" err="1"/>
              <a:t>during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</a:p>
          <a:p>
            <a:r>
              <a:rPr lang="fi-FI" dirty="0" err="1"/>
              <a:t>debriefing</a:t>
            </a:r>
            <a:r>
              <a:rPr lang="fi-FI" dirty="0"/>
              <a:t>.</a:t>
            </a:r>
          </a:p>
          <a:p>
            <a:r>
              <a:rPr lang="fi-FI" dirty="0"/>
              <a:t>-</a:t>
            </a:r>
            <a:r>
              <a:rPr lang="fi-FI" dirty="0" err="1"/>
              <a:t>During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conflict</a:t>
            </a:r>
            <a:r>
              <a:rPr lang="fi-FI" dirty="0"/>
              <a:t>, </a:t>
            </a: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dirty="0" err="1"/>
              <a:t>should</a:t>
            </a:r>
            <a:r>
              <a:rPr lang="fi-FI" dirty="0"/>
              <a:t> </a:t>
            </a:r>
            <a:r>
              <a:rPr lang="fi-FI" dirty="0" err="1"/>
              <a:t>not</a:t>
            </a:r>
            <a:r>
              <a:rPr lang="fi-FI" dirty="0"/>
              <a:t> </a:t>
            </a:r>
            <a:r>
              <a:rPr lang="fi-FI" dirty="0" err="1"/>
              <a:t>try</a:t>
            </a:r>
            <a:r>
              <a:rPr lang="fi-FI" dirty="0"/>
              <a:t> and </a:t>
            </a:r>
            <a:r>
              <a:rPr lang="fi-FI" dirty="0" err="1"/>
              <a:t>influence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results</a:t>
            </a:r>
            <a:r>
              <a:rPr lang="fi-FI" dirty="0"/>
              <a:t> </a:t>
            </a:r>
            <a:r>
              <a:rPr lang="fi-FI" dirty="0" err="1"/>
              <a:t>but</a:t>
            </a:r>
            <a:r>
              <a:rPr lang="fi-FI" dirty="0"/>
              <a:t>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careful</a:t>
            </a:r>
            <a:r>
              <a:rPr lang="fi-FI" dirty="0"/>
              <a:t> to </a:t>
            </a:r>
            <a:r>
              <a:rPr lang="fi-FI" dirty="0" err="1"/>
              <a:t>emphasise</a:t>
            </a:r>
            <a:r>
              <a:rPr lang="fi-FI" dirty="0"/>
              <a:t> to </a:t>
            </a:r>
            <a:r>
              <a:rPr lang="fi-FI" dirty="0" err="1"/>
              <a:t>the</a:t>
            </a:r>
            <a:r>
              <a:rPr lang="fi-FI" dirty="0"/>
              <a:t> </a:t>
            </a:r>
          </a:p>
          <a:p>
            <a:r>
              <a:rPr lang="fi-FI" dirty="0" err="1"/>
              <a:t>children</a:t>
            </a:r>
            <a:r>
              <a:rPr lang="fi-FI" dirty="0"/>
              <a:t> </a:t>
            </a:r>
            <a:r>
              <a:rPr lang="fi-FI" dirty="0" err="1"/>
              <a:t>that</a:t>
            </a:r>
            <a:r>
              <a:rPr lang="fi-FI" dirty="0"/>
              <a:t> </a:t>
            </a:r>
            <a:r>
              <a:rPr lang="fi-FI" dirty="0" err="1"/>
              <a:t>there</a:t>
            </a:r>
            <a:r>
              <a:rPr lang="fi-FI" dirty="0"/>
              <a:t> </a:t>
            </a:r>
            <a:r>
              <a:rPr lang="fi-FI" dirty="0" err="1"/>
              <a:t>should</a:t>
            </a:r>
            <a:r>
              <a:rPr lang="fi-FI" dirty="0"/>
              <a:t> </a:t>
            </a:r>
            <a:r>
              <a:rPr lang="fi-FI" dirty="0" err="1"/>
              <a:t>be</a:t>
            </a:r>
            <a:r>
              <a:rPr lang="fi-FI" dirty="0"/>
              <a:t> no </a:t>
            </a:r>
            <a:r>
              <a:rPr lang="fi-FI" dirty="0" err="1"/>
              <a:t>violence</a:t>
            </a:r>
            <a:r>
              <a:rPr lang="fi-FI" dirty="0"/>
              <a:t> in </a:t>
            </a:r>
            <a:r>
              <a:rPr lang="fi-FI" dirty="0" err="1"/>
              <a:t>order</a:t>
            </a:r>
            <a:r>
              <a:rPr lang="fi-FI" dirty="0"/>
              <a:t> to </a:t>
            </a:r>
            <a:r>
              <a:rPr lang="fi-FI" dirty="0" err="1"/>
              <a:t>get</a:t>
            </a:r>
            <a:r>
              <a:rPr lang="fi-FI" dirty="0"/>
              <a:t> </a:t>
            </a:r>
            <a:r>
              <a:rPr lang="fi-FI" dirty="0" err="1"/>
              <a:t>what</a:t>
            </a:r>
            <a:r>
              <a:rPr lang="fi-FI" dirty="0"/>
              <a:t> </a:t>
            </a:r>
            <a:r>
              <a:rPr lang="fi-FI" dirty="0" err="1"/>
              <a:t>they</a:t>
            </a:r>
            <a:r>
              <a:rPr lang="fi-FI" dirty="0"/>
              <a:t> </a:t>
            </a:r>
            <a:r>
              <a:rPr lang="fi-FI" dirty="0" err="1"/>
              <a:t>want</a:t>
            </a:r>
            <a:r>
              <a:rPr lang="fi-FI" dirty="0"/>
              <a:t>.</a:t>
            </a:r>
          </a:p>
          <a:p>
            <a:r>
              <a:rPr lang="fi-FI" dirty="0"/>
              <a:t>-</a:t>
            </a:r>
            <a:r>
              <a:rPr lang="fi-FI" dirty="0" err="1"/>
              <a:t>Adaptation</a:t>
            </a:r>
            <a:r>
              <a:rPr lang="fi-FI" dirty="0"/>
              <a:t> for </a:t>
            </a:r>
            <a:r>
              <a:rPr lang="fi-FI" dirty="0" err="1"/>
              <a:t>larger</a:t>
            </a:r>
            <a:r>
              <a:rPr lang="fi-FI" dirty="0"/>
              <a:t> </a:t>
            </a:r>
            <a:r>
              <a:rPr lang="fi-FI" dirty="0" err="1"/>
              <a:t>groups</a:t>
            </a:r>
            <a:r>
              <a:rPr lang="fi-FI" dirty="0"/>
              <a:t>: </a:t>
            </a:r>
          </a:p>
          <a:p>
            <a:endParaRPr lang="fi-FI" dirty="0"/>
          </a:p>
          <a:p>
            <a:r>
              <a:rPr lang="fi-FI" dirty="0" err="1"/>
              <a:t>Create</a:t>
            </a:r>
            <a:r>
              <a:rPr lang="fi-FI" dirty="0"/>
              <a:t> </a:t>
            </a:r>
            <a:r>
              <a:rPr lang="fi-FI" dirty="0" err="1"/>
              <a:t>four</a:t>
            </a:r>
            <a:r>
              <a:rPr lang="fi-FI" dirty="0"/>
              <a:t> </a:t>
            </a:r>
            <a:r>
              <a:rPr lang="fi-FI" dirty="0" err="1"/>
              <a:t>groups</a:t>
            </a:r>
            <a:r>
              <a:rPr lang="fi-FI" dirty="0"/>
              <a:t> </a:t>
            </a:r>
            <a:r>
              <a:rPr lang="fi-FI" dirty="0" err="1"/>
              <a:t>instead</a:t>
            </a:r>
            <a:r>
              <a:rPr lang="fi-FI" dirty="0"/>
              <a:t> of </a:t>
            </a:r>
            <a:r>
              <a:rPr lang="fi-FI" dirty="0" err="1"/>
              <a:t>two</a:t>
            </a:r>
            <a:r>
              <a:rPr lang="fi-FI" dirty="0"/>
              <a:t> </a:t>
            </a:r>
            <a:r>
              <a:rPr lang="fi-FI" dirty="0" err="1"/>
              <a:t>groups</a:t>
            </a:r>
            <a:r>
              <a:rPr lang="fi-FI" dirty="0"/>
              <a:t> and </a:t>
            </a:r>
            <a:r>
              <a:rPr lang="fi-FI" dirty="0" err="1"/>
              <a:t>have</a:t>
            </a:r>
            <a:r>
              <a:rPr lang="fi-FI" dirty="0"/>
              <a:t> </a:t>
            </a:r>
            <a:r>
              <a:rPr lang="fi-FI" dirty="0" err="1"/>
              <a:t>two</a:t>
            </a:r>
            <a:r>
              <a:rPr lang="fi-FI" dirty="0"/>
              <a:t> ‘</a:t>
            </a:r>
            <a:r>
              <a:rPr lang="fi-FI" dirty="0" err="1"/>
              <a:t>Orange</a:t>
            </a:r>
            <a:r>
              <a:rPr lang="fi-FI" dirty="0"/>
              <a:t> </a:t>
            </a:r>
            <a:r>
              <a:rPr lang="fi-FI" dirty="0" err="1"/>
              <a:t>battles</a:t>
            </a:r>
            <a:r>
              <a:rPr lang="fi-FI" dirty="0"/>
              <a:t>’ </a:t>
            </a:r>
            <a:r>
              <a:rPr lang="fi-FI" dirty="0" err="1"/>
              <a:t>taking</a:t>
            </a:r>
            <a:r>
              <a:rPr lang="fi-FI" dirty="0"/>
              <a:t> </a:t>
            </a:r>
            <a:r>
              <a:rPr lang="fi-FI" dirty="0" err="1"/>
              <a:t>place</a:t>
            </a:r>
            <a:r>
              <a:rPr lang="fi-FI" dirty="0"/>
              <a:t> at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same</a:t>
            </a:r>
            <a:r>
              <a:rPr lang="fi-FI" dirty="0"/>
              <a:t> </a:t>
            </a:r>
            <a:r>
              <a:rPr lang="fi-FI" dirty="0" err="1"/>
              <a:t>time</a:t>
            </a:r>
            <a:r>
              <a:rPr lang="fi-FI" dirty="0"/>
              <a:t>. </a:t>
            </a:r>
            <a:r>
              <a:rPr lang="fi-FI" dirty="0" err="1"/>
              <a:t>Simply</a:t>
            </a:r>
            <a:r>
              <a:rPr lang="fi-FI" dirty="0"/>
              <a:t> </a:t>
            </a:r>
            <a:r>
              <a:rPr lang="fi-FI" dirty="0" err="1"/>
              <a:t>make</a:t>
            </a:r>
            <a:r>
              <a:rPr lang="fi-FI" dirty="0"/>
              <a:t> 2 Group </a:t>
            </a:r>
            <a:r>
              <a:rPr lang="fi-FI" dirty="0" err="1"/>
              <a:t>A’s</a:t>
            </a:r>
            <a:r>
              <a:rPr lang="fi-FI" dirty="0"/>
              <a:t>, and 2 Group </a:t>
            </a:r>
            <a:r>
              <a:rPr lang="fi-FI" dirty="0" err="1"/>
              <a:t>B’s</a:t>
            </a:r>
            <a:r>
              <a:rPr lang="fi-FI" dirty="0"/>
              <a:t> and </a:t>
            </a:r>
            <a:r>
              <a:rPr lang="fi-FI" dirty="0" err="1"/>
              <a:t>give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same</a:t>
            </a:r>
            <a:r>
              <a:rPr lang="fi-FI" dirty="0"/>
              <a:t> </a:t>
            </a:r>
            <a:r>
              <a:rPr lang="fi-FI" dirty="0" err="1"/>
              <a:t>instructions</a:t>
            </a:r>
            <a:r>
              <a:rPr lang="fi-FI" dirty="0"/>
              <a:t> as </a:t>
            </a:r>
            <a:r>
              <a:rPr lang="fi-FI" dirty="0" err="1"/>
              <a:t>indicated</a:t>
            </a:r>
            <a:r>
              <a:rPr lang="fi-FI" dirty="0"/>
              <a:t> </a:t>
            </a:r>
            <a:r>
              <a:rPr lang="fi-FI" dirty="0" err="1"/>
              <a:t>above</a:t>
            </a:r>
            <a:r>
              <a:rPr lang="fi-FI" dirty="0"/>
              <a:t>. </a:t>
            </a:r>
          </a:p>
          <a:p>
            <a:r>
              <a:rPr lang="fi-FI" dirty="0" err="1"/>
              <a:t>Have</a:t>
            </a:r>
            <a:r>
              <a:rPr lang="fi-FI" dirty="0"/>
              <a:t> 1 Group A </a:t>
            </a:r>
            <a:r>
              <a:rPr lang="fi-FI" dirty="0" err="1"/>
              <a:t>sit</a:t>
            </a:r>
            <a:r>
              <a:rPr lang="fi-FI" dirty="0"/>
              <a:t> </a:t>
            </a:r>
            <a:r>
              <a:rPr lang="fi-FI" dirty="0" err="1"/>
              <a:t>opposite</a:t>
            </a:r>
            <a:r>
              <a:rPr lang="fi-FI" dirty="0"/>
              <a:t> 1 Group B, and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second</a:t>
            </a:r>
            <a:r>
              <a:rPr lang="fi-FI" dirty="0"/>
              <a:t> Group A </a:t>
            </a:r>
            <a:r>
              <a:rPr lang="fi-FI" dirty="0" err="1"/>
              <a:t>sit</a:t>
            </a:r>
            <a:r>
              <a:rPr lang="fi-FI" dirty="0"/>
              <a:t> </a:t>
            </a:r>
            <a:r>
              <a:rPr lang="fi-FI" dirty="0" err="1"/>
              <a:t>opposite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second</a:t>
            </a:r>
            <a:r>
              <a:rPr lang="fi-FI" dirty="0"/>
              <a:t> Group B: </a:t>
            </a:r>
            <a:r>
              <a:rPr lang="fi-FI" dirty="0" err="1"/>
              <a:t>place</a:t>
            </a:r>
            <a:r>
              <a:rPr lang="fi-FI" dirty="0"/>
              <a:t> </a:t>
            </a:r>
            <a:r>
              <a:rPr lang="fi-FI" dirty="0" err="1"/>
              <a:t>one</a:t>
            </a:r>
            <a:r>
              <a:rPr lang="fi-FI" dirty="0"/>
              <a:t> </a:t>
            </a:r>
            <a:r>
              <a:rPr lang="fi-FI" dirty="0" err="1"/>
              <a:t>orange</a:t>
            </a:r>
            <a:r>
              <a:rPr lang="fi-FI" dirty="0"/>
              <a:t> </a:t>
            </a:r>
            <a:r>
              <a:rPr lang="fi-FI" dirty="0" err="1"/>
              <a:t>between</a:t>
            </a:r>
            <a:r>
              <a:rPr lang="fi-FI" dirty="0"/>
              <a:t> </a:t>
            </a:r>
            <a:r>
              <a:rPr lang="fi-FI" dirty="0" err="1"/>
              <a:t>each</a:t>
            </a:r>
            <a:r>
              <a:rPr lang="fi-FI" dirty="0"/>
              <a:t> set of </a:t>
            </a:r>
            <a:r>
              <a:rPr lang="fi-FI" dirty="0" err="1"/>
              <a:t>groups</a:t>
            </a:r>
            <a:r>
              <a:rPr lang="fi-FI" dirty="0"/>
              <a:t>. </a:t>
            </a:r>
            <a:r>
              <a:rPr lang="fi-FI" dirty="0" err="1"/>
              <a:t>Start</a:t>
            </a:r>
            <a:r>
              <a:rPr lang="fi-FI" dirty="0"/>
              <a:t> and stop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activity</a:t>
            </a:r>
            <a:r>
              <a:rPr lang="fi-FI" dirty="0"/>
              <a:t> at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same</a:t>
            </a:r>
            <a:r>
              <a:rPr lang="fi-FI" dirty="0"/>
              <a:t> </a:t>
            </a:r>
            <a:r>
              <a:rPr lang="fi-FI" dirty="0" err="1"/>
              <a:t>time</a:t>
            </a:r>
            <a:r>
              <a:rPr lang="fi-FI" dirty="0"/>
              <a:t>. It </a:t>
            </a:r>
            <a:r>
              <a:rPr lang="fi-FI" dirty="0" err="1"/>
              <a:t>may</a:t>
            </a:r>
            <a:r>
              <a:rPr lang="fi-FI" dirty="0"/>
              <a:t> </a:t>
            </a:r>
            <a:r>
              <a:rPr lang="fi-FI" dirty="0" err="1"/>
              <a:t>be</a:t>
            </a:r>
            <a:r>
              <a:rPr lang="fi-FI" dirty="0"/>
              <a:t> </a:t>
            </a:r>
          </a:p>
          <a:p>
            <a:r>
              <a:rPr lang="fi-FI" dirty="0" err="1"/>
              <a:t>interesting</a:t>
            </a:r>
            <a:r>
              <a:rPr lang="fi-FI" dirty="0"/>
              <a:t> to </a:t>
            </a:r>
            <a:r>
              <a:rPr lang="fi-FI" dirty="0" err="1"/>
              <a:t>discuss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different</a:t>
            </a:r>
            <a:r>
              <a:rPr lang="fi-FI" dirty="0"/>
              <a:t> pro-</a:t>
            </a:r>
            <a:r>
              <a:rPr lang="fi-FI" dirty="0" err="1"/>
              <a:t>cesses</a:t>
            </a:r>
            <a:r>
              <a:rPr lang="fi-FI" dirty="0"/>
              <a:t> and </a:t>
            </a:r>
            <a:r>
              <a:rPr lang="fi-FI" dirty="0" err="1"/>
              <a:t>results</a:t>
            </a:r>
            <a:r>
              <a:rPr lang="fi-FI" dirty="0"/>
              <a:t> in </a:t>
            </a:r>
            <a:r>
              <a:rPr lang="fi-FI" dirty="0" err="1"/>
              <a:t>each</a:t>
            </a:r>
            <a:r>
              <a:rPr lang="fi-FI" dirty="0"/>
              <a:t> ‘Battle’.</a:t>
            </a:r>
          </a:p>
        </p:txBody>
      </p:sp>
      <p:pic>
        <p:nvPicPr>
          <p:cNvPr id="3074" name="Picture 2" descr="3 Savvy Tips for Better Facilitation">
            <a:extLst>
              <a:ext uri="{FF2B5EF4-FFF2-40B4-BE49-F238E27FC236}">
                <a16:creationId xmlns:a16="http://schemas.microsoft.com/office/drawing/2014/main" id="{C8C1F4CC-A5EF-7ABD-2CFD-489442E29F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212890" y="2240389"/>
            <a:ext cx="5268736" cy="2950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93487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ruutu 2">
            <a:extLst>
              <a:ext uri="{FF2B5EF4-FFF2-40B4-BE49-F238E27FC236}">
                <a16:creationId xmlns:a16="http://schemas.microsoft.com/office/drawing/2014/main" id="{90ACB1DE-8629-4857-2C5C-83B6A5C30540}"/>
              </a:ext>
            </a:extLst>
          </p:cNvPr>
          <p:cNvSpPr txBox="1"/>
          <p:nvPr/>
        </p:nvSpPr>
        <p:spPr>
          <a:xfrm>
            <a:off x="1391920" y="1122462"/>
            <a:ext cx="609600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b="1" dirty="0" err="1"/>
              <a:t>Bibliography</a:t>
            </a:r>
            <a:endParaRPr lang="fi-FI" b="1" dirty="0"/>
          </a:p>
          <a:p>
            <a:endParaRPr lang="fi-FI" dirty="0"/>
          </a:p>
          <a:p>
            <a:r>
              <a:rPr lang="fi-FI" dirty="0"/>
              <a:t>https://www.un.org/sustainabledevelopment/peace-justice/</a:t>
            </a:r>
          </a:p>
          <a:p>
            <a:r>
              <a:rPr lang="fi-FI" dirty="0"/>
              <a:t>https://link.springer.com/article/10.1007/s11159-019-09788-z</a:t>
            </a:r>
          </a:p>
          <a:p>
            <a:r>
              <a:rPr lang="fi-FI" dirty="0"/>
              <a:t>https://eng.uvm.dk/adult-education-and-continuing-training/the-generaladult-education-programme</a:t>
            </a:r>
          </a:p>
          <a:p>
            <a:r>
              <a:rPr lang="fi-FI" dirty="0" err="1"/>
              <a:t>Sustainability</a:t>
            </a:r>
            <a:r>
              <a:rPr lang="fi-FI" dirty="0"/>
              <a:t> in </a:t>
            </a:r>
            <a:r>
              <a:rPr lang="fi-FI" dirty="0" err="1"/>
              <a:t>Denmark</a:t>
            </a:r>
            <a:r>
              <a:rPr lang="fi-FI" dirty="0"/>
              <a:t> |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pioneer</a:t>
            </a:r>
            <a:r>
              <a:rPr lang="fi-FI" dirty="0"/>
              <a:t> in </a:t>
            </a:r>
            <a:r>
              <a:rPr lang="fi-FI" dirty="0" err="1"/>
              <a:t>promoting</a:t>
            </a:r>
            <a:r>
              <a:rPr lang="fi-FI" dirty="0"/>
              <a:t> </a:t>
            </a:r>
            <a:r>
              <a:rPr lang="fi-FI" dirty="0" err="1"/>
              <a:t>sustainability</a:t>
            </a:r>
            <a:endParaRPr lang="fi-FI" dirty="0"/>
          </a:p>
          <a:p>
            <a:r>
              <a:rPr lang="fi-FI" dirty="0"/>
              <a:t>THE 17 GOALS | </a:t>
            </a:r>
            <a:r>
              <a:rPr lang="fi-FI" dirty="0" err="1"/>
              <a:t>Sustainable</a:t>
            </a:r>
            <a:r>
              <a:rPr lang="fi-FI" dirty="0"/>
              <a:t> </a:t>
            </a:r>
            <a:r>
              <a:rPr lang="fi-FI" dirty="0" err="1"/>
              <a:t>Development</a:t>
            </a:r>
            <a:r>
              <a:rPr lang="fi-FI" dirty="0"/>
              <a:t> (un.org)</a:t>
            </a:r>
          </a:p>
          <a:p>
            <a:r>
              <a:rPr lang="fi-FI" dirty="0" err="1"/>
              <a:t>Sustainability</a:t>
            </a:r>
            <a:r>
              <a:rPr lang="fi-FI" dirty="0"/>
              <a:t> | United </a:t>
            </a:r>
            <a:r>
              <a:rPr lang="fi-FI" dirty="0" err="1"/>
              <a:t>Nations</a:t>
            </a:r>
            <a:endParaRPr lang="fi-FI" dirty="0"/>
          </a:p>
          <a:p>
            <a:r>
              <a:rPr lang="fi-FI" dirty="0"/>
              <a:t>https://transparency.dk/</a:t>
            </a:r>
          </a:p>
          <a:p>
            <a:r>
              <a:rPr lang="fi-FI" dirty="0"/>
              <a:t>https://um.dk/en/danida/about-danida/danida-transparency/anticorruption</a:t>
            </a:r>
          </a:p>
          <a:p>
            <a:r>
              <a:rPr lang="fi-FI" dirty="0"/>
              <a:t>https://fm.dk/udgivelser/2021/juni/voluntary-national-review-denmark/</a:t>
            </a:r>
          </a:p>
          <a:p>
            <a:r>
              <a:rPr lang="fi-FI" dirty="0"/>
              <a:t>https://www.sdg16hub.org/</a:t>
            </a:r>
          </a:p>
        </p:txBody>
      </p:sp>
    </p:spTree>
    <p:extLst>
      <p:ext uri="{BB962C8B-B14F-4D97-AF65-F5344CB8AC3E}">
        <p14:creationId xmlns:p14="http://schemas.microsoft.com/office/powerpoint/2010/main" val="36775785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60958475_TF44781794_Win32" id="{A2CCF731-4CCF-4CDF-B553-2646FD460944}" vid="{2BE66C7C-E107-40F6-B541-A898679CB5E8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Tutkimusesitys</Template>
  <TotalTime>46</TotalTime>
  <Words>1172</Words>
  <Application>Microsoft Office PowerPoint</Application>
  <PresentationFormat>Laajakuva</PresentationFormat>
  <Paragraphs>76</Paragraphs>
  <Slides>7</Slides>
  <Notes>2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Office-teema</vt:lpstr>
      <vt:lpstr>TOOLKIT Denmark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TOOLKIT SWEDEN</dc:title>
  <dc:creator>Laura Maria Rajala</dc:creator>
  <cp:lastModifiedBy>Laura Maria Rajala</cp:lastModifiedBy>
  <cp:revision>1</cp:revision>
  <dcterms:created xsi:type="dcterms:W3CDTF">2022-12-01T13:51:40Z</dcterms:created>
  <dcterms:modified xsi:type="dcterms:W3CDTF">2022-12-02T14:53:48Z</dcterms:modified>
</cp:coreProperties>
</file>